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7" r:id="rId3"/>
    <p:sldId id="270" r:id="rId4"/>
    <p:sldId id="258" r:id="rId5"/>
    <p:sldId id="265" r:id="rId6"/>
    <p:sldId id="271" r:id="rId7"/>
    <p:sldId id="272" r:id="rId8"/>
    <p:sldId id="273" r:id="rId9"/>
    <p:sldId id="259" r:id="rId10"/>
    <p:sldId id="261" r:id="rId11"/>
    <p:sldId id="260" r:id="rId12"/>
    <p:sldId id="262" r:id="rId13"/>
    <p:sldId id="266" r:id="rId14"/>
    <p:sldId id="267" r:id="rId15"/>
    <p:sldId id="268" r:id="rId16"/>
    <p:sldId id="269" r:id="rId17"/>
    <p:sldId id="274" r:id="rId18"/>
    <p:sldId id="277" r:id="rId19"/>
    <p:sldId id="278" r:id="rId20"/>
    <p:sldId id="275" r:id="rId21"/>
    <p:sldId id="276" r:id="rId22"/>
    <p:sldId id="279" r:id="rId23"/>
    <p:sldId id="280"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76" autoAdjust="0"/>
    <p:restoredTop sz="94660"/>
  </p:normalViewPr>
  <p:slideViewPr>
    <p:cSldViewPr snapToGrid="0">
      <p:cViewPr varScale="1">
        <p:scale>
          <a:sx n="74" d="100"/>
          <a:sy n="74" d="100"/>
        </p:scale>
        <p:origin x="5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26D3FA-7B30-4450-A9BC-C85937C939FF}"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AU"/>
        </a:p>
      </dgm:t>
    </dgm:pt>
    <dgm:pt modelId="{4638DE4C-8107-4F84-874C-0A9D110C818C}">
      <dgm:prSet phldrT="[Text]"/>
      <dgm:spPr/>
      <dgm:t>
        <a:bodyPr/>
        <a:lstStyle/>
        <a:p>
          <a:r>
            <a:rPr lang="en-AU" dirty="0" smtClean="0"/>
            <a:t>  </a:t>
          </a:r>
          <a:endParaRPr lang="en-AU" dirty="0"/>
        </a:p>
      </dgm:t>
    </dgm:pt>
    <dgm:pt modelId="{873CC1BF-0562-47C4-BEA6-7281D77C904F}" type="parTrans" cxnId="{76B1AFB8-B772-4CE6-8A83-804BD76DF2AB}">
      <dgm:prSet/>
      <dgm:spPr/>
      <dgm:t>
        <a:bodyPr/>
        <a:lstStyle/>
        <a:p>
          <a:endParaRPr lang="en-AU"/>
        </a:p>
      </dgm:t>
    </dgm:pt>
    <dgm:pt modelId="{B848B068-82A9-4327-B049-11CF5C2C1796}" type="sibTrans" cxnId="{76B1AFB8-B772-4CE6-8A83-804BD76DF2AB}">
      <dgm:prSet/>
      <dgm:spPr/>
      <dgm:t>
        <a:bodyPr/>
        <a:lstStyle/>
        <a:p>
          <a:endParaRPr lang="en-AU"/>
        </a:p>
      </dgm:t>
    </dgm:pt>
    <dgm:pt modelId="{48B29E48-46D1-4AF8-B235-A71DFB588E83}">
      <dgm:prSet phldrT="[Text]"/>
      <dgm:spPr/>
      <dgm:t>
        <a:bodyPr/>
        <a:lstStyle/>
        <a:p>
          <a:r>
            <a:rPr lang="en-AU" dirty="0" smtClean="0"/>
            <a:t> </a:t>
          </a:r>
          <a:endParaRPr lang="en-AU" dirty="0"/>
        </a:p>
      </dgm:t>
    </dgm:pt>
    <dgm:pt modelId="{2A878A70-6AB2-40EF-9063-A92CD120DE06}" type="parTrans" cxnId="{5BD7E689-70C0-454A-88FF-57F17044D0DA}">
      <dgm:prSet/>
      <dgm:spPr/>
      <dgm:t>
        <a:bodyPr/>
        <a:lstStyle/>
        <a:p>
          <a:endParaRPr lang="en-AU"/>
        </a:p>
      </dgm:t>
    </dgm:pt>
    <dgm:pt modelId="{BCDEA32C-5234-4370-AE2A-8722907239B9}" type="sibTrans" cxnId="{5BD7E689-70C0-454A-88FF-57F17044D0DA}">
      <dgm:prSet/>
      <dgm:spPr/>
      <dgm:t>
        <a:bodyPr/>
        <a:lstStyle/>
        <a:p>
          <a:endParaRPr lang="en-AU"/>
        </a:p>
      </dgm:t>
    </dgm:pt>
    <dgm:pt modelId="{4C94330D-36D8-4F6F-8386-4B218BDCC6DE}">
      <dgm:prSet phldrT="[Text]"/>
      <dgm:spPr/>
      <dgm:t>
        <a:bodyPr/>
        <a:lstStyle/>
        <a:p>
          <a:r>
            <a:rPr lang="en-AU" dirty="0" smtClean="0"/>
            <a:t> </a:t>
          </a:r>
          <a:endParaRPr lang="en-AU" dirty="0"/>
        </a:p>
      </dgm:t>
    </dgm:pt>
    <dgm:pt modelId="{4BA734AC-B5C8-4DF8-80D0-77046DCF1D92}" type="parTrans" cxnId="{2C54AAC1-B0C6-4ABF-8B36-9DFCE0EA7B5E}">
      <dgm:prSet/>
      <dgm:spPr/>
      <dgm:t>
        <a:bodyPr/>
        <a:lstStyle/>
        <a:p>
          <a:endParaRPr lang="en-AU"/>
        </a:p>
      </dgm:t>
    </dgm:pt>
    <dgm:pt modelId="{F959A180-E3CB-4CE0-A310-B405FB0A355B}" type="sibTrans" cxnId="{2C54AAC1-B0C6-4ABF-8B36-9DFCE0EA7B5E}">
      <dgm:prSet/>
      <dgm:spPr/>
      <dgm:t>
        <a:bodyPr/>
        <a:lstStyle/>
        <a:p>
          <a:endParaRPr lang="en-AU"/>
        </a:p>
      </dgm:t>
    </dgm:pt>
    <dgm:pt modelId="{4F3ABA7E-E4B6-439C-8F8F-DEA00819B255}">
      <dgm:prSet phldrT="[Text]"/>
      <dgm:spPr/>
      <dgm:t>
        <a:bodyPr/>
        <a:lstStyle/>
        <a:p>
          <a:r>
            <a:rPr lang="en-AU" dirty="0" smtClean="0"/>
            <a:t> </a:t>
          </a:r>
          <a:endParaRPr lang="en-AU" dirty="0"/>
        </a:p>
      </dgm:t>
    </dgm:pt>
    <dgm:pt modelId="{A9144FD8-925A-4F3B-8DE3-8F2C782C603D}" type="parTrans" cxnId="{C1D9816D-CAD8-4CF3-B9D3-652D905651E6}">
      <dgm:prSet/>
      <dgm:spPr/>
      <dgm:t>
        <a:bodyPr/>
        <a:lstStyle/>
        <a:p>
          <a:endParaRPr lang="en-AU"/>
        </a:p>
      </dgm:t>
    </dgm:pt>
    <dgm:pt modelId="{CFA69987-133D-4A98-A594-821D84DE686B}" type="sibTrans" cxnId="{C1D9816D-CAD8-4CF3-B9D3-652D905651E6}">
      <dgm:prSet/>
      <dgm:spPr/>
      <dgm:t>
        <a:bodyPr/>
        <a:lstStyle/>
        <a:p>
          <a:endParaRPr lang="en-AU"/>
        </a:p>
      </dgm:t>
    </dgm:pt>
    <dgm:pt modelId="{B3230BA3-8DB3-4BB8-874D-194D7F7B507E}">
      <dgm:prSet phldrT="[Text]"/>
      <dgm:spPr/>
      <dgm:t>
        <a:bodyPr/>
        <a:lstStyle/>
        <a:p>
          <a:r>
            <a:rPr lang="en-AU" dirty="0" smtClean="0"/>
            <a:t> </a:t>
          </a:r>
          <a:endParaRPr lang="en-AU" dirty="0"/>
        </a:p>
      </dgm:t>
    </dgm:pt>
    <dgm:pt modelId="{A7FE975A-21B2-4F3E-AAFD-31B1E2DEF3DE}" type="parTrans" cxnId="{2D94BB89-60AF-471F-9445-C4B08AE620AC}">
      <dgm:prSet/>
      <dgm:spPr/>
      <dgm:t>
        <a:bodyPr/>
        <a:lstStyle/>
        <a:p>
          <a:endParaRPr lang="en-AU"/>
        </a:p>
      </dgm:t>
    </dgm:pt>
    <dgm:pt modelId="{A27F7ACF-05EF-4D59-A575-2654EDD4C78D}" type="sibTrans" cxnId="{2D94BB89-60AF-471F-9445-C4B08AE620AC}">
      <dgm:prSet/>
      <dgm:spPr/>
      <dgm:t>
        <a:bodyPr/>
        <a:lstStyle/>
        <a:p>
          <a:endParaRPr lang="en-AU"/>
        </a:p>
      </dgm:t>
    </dgm:pt>
    <dgm:pt modelId="{E5390928-34E7-476A-AF13-765904F5C6CC}">
      <dgm:prSet/>
      <dgm:spPr/>
      <dgm:t>
        <a:bodyPr/>
        <a:lstStyle/>
        <a:p>
          <a:endParaRPr lang="en-AU"/>
        </a:p>
      </dgm:t>
    </dgm:pt>
    <dgm:pt modelId="{8946D190-8AFD-4FCB-935F-E6F29C200150}" type="parTrans" cxnId="{098C23A3-7CEA-439A-89BA-13025F9E94CD}">
      <dgm:prSet/>
      <dgm:spPr/>
      <dgm:t>
        <a:bodyPr/>
        <a:lstStyle/>
        <a:p>
          <a:endParaRPr lang="en-AU"/>
        </a:p>
      </dgm:t>
    </dgm:pt>
    <dgm:pt modelId="{1B4CB67C-C245-491F-A928-F55E52F4A54B}" type="sibTrans" cxnId="{098C23A3-7CEA-439A-89BA-13025F9E94CD}">
      <dgm:prSet/>
      <dgm:spPr/>
      <dgm:t>
        <a:bodyPr/>
        <a:lstStyle/>
        <a:p>
          <a:endParaRPr lang="en-AU"/>
        </a:p>
      </dgm:t>
    </dgm:pt>
    <dgm:pt modelId="{E3A835C0-0EE5-4B94-B6B4-7EAD3465974F}">
      <dgm:prSet/>
      <dgm:spPr/>
      <dgm:t>
        <a:bodyPr/>
        <a:lstStyle/>
        <a:p>
          <a:endParaRPr lang="en-AU"/>
        </a:p>
      </dgm:t>
    </dgm:pt>
    <dgm:pt modelId="{B3493A14-B7BD-465A-98BB-227505C724EB}" type="parTrans" cxnId="{EB1A55E0-E673-4F78-B2B9-594AD556ABAC}">
      <dgm:prSet/>
      <dgm:spPr/>
      <dgm:t>
        <a:bodyPr/>
        <a:lstStyle/>
        <a:p>
          <a:endParaRPr lang="en-AU"/>
        </a:p>
      </dgm:t>
    </dgm:pt>
    <dgm:pt modelId="{D6C6B7E1-1226-4DAA-AC21-A3BE107204FC}" type="sibTrans" cxnId="{EB1A55E0-E673-4F78-B2B9-594AD556ABAC}">
      <dgm:prSet/>
      <dgm:spPr/>
      <dgm:t>
        <a:bodyPr/>
        <a:lstStyle/>
        <a:p>
          <a:endParaRPr lang="en-AU"/>
        </a:p>
      </dgm:t>
    </dgm:pt>
    <dgm:pt modelId="{97BF2F7C-C4F2-4B66-8D9C-FB68841306D9}">
      <dgm:prSet/>
      <dgm:spPr/>
      <dgm:t>
        <a:bodyPr/>
        <a:lstStyle/>
        <a:p>
          <a:endParaRPr lang="en-AU"/>
        </a:p>
      </dgm:t>
    </dgm:pt>
    <dgm:pt modelId="{BD449F60-592E-4564-AA00-AE90462D4C22}" type="parTrans" cxnId="{EF49AF7D-8533-4000-A2F8-D2C1EC7CA410}">
      <dgm:prSet/>
      <dgm:spPr/>
      <dgm:t>
        <a:bodyPr/>
        <a:lstStyle/>
        <a:p>
          <a:endParaRPr lang="en-AU"/>
        </a:p>
      </dgm:t>
    </dgm:pt>
    <dgm:pt modelId="{C24BB5C9-102B-45B0-81C1-D5C96A84748D}" type="sibTrans" cxnId="{EF49AF7D-8533-4000-A2F8-D2C1EC7CA410}">
      <dgm:prSet/>
      <dgm:spPr/>
      <dgm:t>
        <a:bodyPr/>
        <a:lstStyle/>
        <a:p>
          <a:endParaRPr lang="en-AU"/>
        </a:p>
      </dgm:t>
    </dgm:pt>
    <dgm:pt modelId="{3258A46C-2430-455E-85BE-B6B00AA4694B}">
      <dgm:prSet/>
      <dgm:spPr/>
      <dgm:t>
        <a:bodyPr/>
        <a:lstStyle/>
        <a:p>
          <a:endParaRPr lang="en-AU"/>
        </a:p>
      </dgm:t>
    </dgm:pt>
    <dgm:pt modelId="{AF36D008-EC7E-46B0-A95C-5BC642FA8E59}" type="parTrans" cxnId="{BABE509E-BD85-410D-9667-AB1D14A1EE03}">
      <dgm:prSet/>
      <dgm:spPr/>
      <dgm:t>
        <a:bodyPr/>
        <a:lstStyle/>
        <a:p>
          <a:endParaRPr lang="en-AU"/>
        </a:p>
      </dgm:t>
    </dgm:pt>
    <dgm:pt modelId="{83788339-A5FB-4C4B-B1B4-798CFB5AD6CE}" type="sibTrans" cxnId="{BABE509E-BD85-410D-9667-AB1D14A1EE03}">
      <dgm:prSet/>
      <dgm:spPr/>
      <dgm:t>
        <a:bodyPr/>
        <a:lstStyle/>
        <a:p>
          <a:endParaRPr lang="en-AU"/>
        </a:p>
      </dgm:t>
    </dgm:pt>
    <dgm:pt modelId="{CA38B29E-3B13-40AA-B54B-C16DB96581DB}">
      <dgm:prSet/>
      <dgm:spPr/>
      <dgm:t>
        <a:bodyPr/>
        <a:lstStyle/>
        <a:p>
          <a:endParaRPr lang="en-AU"/>
        </a:p>
      </dgm:t>
    </dgm:pt>
    <dgm:pt modelId="{966FD95A-19B3-46DB-BD3B-57F8731E6726}" type="parTrans" cxnId="{F2A31222-4798-4A37-95BB-C6E75A208179}">
      <dgm:prSet/>
      <dgm:spPr/>
      <dgm:t>
        <a:bodyPr/>
        <a:lstStyle/>
        <a:p>
          <a:endParaRPr lang="en-AU"/>
        </a:p>
      </dgm:t>
    </dgm:pt>
    <dgm:pt modelId="{84F9F1F2-C87C-4AEA-9732-40E5BD54E0B3}" type="sibTrans" cxnId="{F2A31222-4798-4A37-95BB-C6E75A208179}">
      <dgm:prSet/>
      <dgm:spPr/>
      <dgm:t>
        <a:bodyPr/>
        <a:lstStyle/>
        <a:p>
          <a:endParaRPr lang="en-AU"/>
        </a:p>
      </dgm:t>
    </dgm:pt>
    <dgm:pt modelId="{C0E378F9-61EB-4DFA-93AB-E8D103B7E91E}">
      <dgm:prSet/>
      <dgm:spPr/>
      <dgm:t>
        <a:bodyPr/>
        <a:lstStyle/>
        <a:p>
          <a:endParaRPr lang="en-AU"/>
        </a:p>
      </dgm:t>
    </dgm:pt>
    <dgm:pt modelId="{07E34EAB-DBAE-4395-9460-31B5E92C00D5}" type="parTrans" cxnId="{EC38B472-054C-4407-8FA5-41BD51273CDB}">
      <dgm:prSet/>
      <dgm:spPr/>
      <dgm:t>
        <a:bodyPr/>
        <a:lstStyle/>
        <a:p>
          <a:endParaRPr lang="en-AU"/>
        </a:p>
      </dgm:t>
    </dgm:pt>
    <dgm:pt modelId="{412E3AE9-A367-49A1-9BFF-085772B6E21D}" type="sibTrans" cxnId="{EC38B472-054C-4407-8FA5-41BD51273CDB}">
      <dgm:prSet/>
      <dgm:spPr/>
      <dgm:t>
        <a:bodyPr/>
        <a:lstStyle/>
        <a:p>
          <a:endParaRPr lang="en-AU"/>
        </a:p>
      </dgm:t>
    </dgm:pt>
    <dgm:pt modelId="{DD5ED95C-C0CD-4A99-A23F-57B25461EA03}">
      <dgm:prSet/>
      <dgm:spPr/>
      <dgm:t>
        <a:bodyPr/>
        <a:lstStyle/>
        <a:p>
          <a:endParaRPr lang="en-AU"/>
        </a:p>
      </dgm:t>
    </dgm:pt>
    <dgm:pt modelId="{2C5E1EDE-F484-4377-8466-F8635AD2960A}" type="parTrans" cxnId="{ED5FB133-ACA7-41F4-94D5-1B565DA20F14}">
      <dgm:prSet/>
      <dgm:spPr/>
      <dgm:t>
        <a:bodyPr/>
        <a:lstStyle/>
        <a:p>
          <a:endParaRPr lang="en-AU"/>
        </a:p>
      </dgm:t>
    </dgm:pt>
    <dgm:pt modelId="{2A50D00E-B648-485F-8251-CA2E2FC7E23F}" type="sibTrans" cxnId="{ED5FB133-ACA7-41F4-94D5-1B565DA20F14}">
      <dgm:prSet/>
      <dgm:spPr/>
      <dgm:t>
        <a:bodyPr/>
        <a:lstStyle/>
        <a:p>
          <a:endParaRPr lang="en-AU"/>
        </a:p>
      </dgm:t>
    </dgm:pt>
    <dgm:pt modelId="{082D1082-FA29-4345-B761-51F015CE1B87}">
      <dgm:prSet/>
      <dgm:spPr/>
      <dgm:t>
        <a:bodyPr/>
        <a:lstStyle/>
        <a:p>
          <a:endParaRPr lang="en-AU"/>
        </a:p>
      </dgm:t>
    </dgm:pt>
    <dgm:pt modelId="{AAD8556A-1D7F-4638-BFD3-759E163D8673}" type="parTrans" cxnId="{D6A582CE-2601-4DF0-AB2D-7627FDB2B57E}">
      <dgm:prSet/>
      <dgm:spPr/>
      <dgm:t>
        <a:bodyPr/>
        <a:lstStyle/>
        <a:p>
          <a:endParaRPr lang="en-AU"/>
        </a:p>
      </dgm:t>
    </dgm:pt>
    <dgm:pt modelId="{A24F51A6-EAD7-4CB1-BDD1-55E326113D3B}" type="sibTrans" cxnId="{D6A582CE-2601-4DF0-AB2D-7627FDB2B57E}">
      <dgm:prSet/>
      <dgm:spPr/>
      <dgm:t>
        <a:bodyPr/>
        <a:lstStyle/>
        <a:p>
          <a:endParaRPr lang="en-AU"/>
        </a:p>
      </dgm:t>
    </dgm:pt>
    <dgm:pt modelId="{CD971840-FD1C-4692-8C39-85D80735ED57}" type="pres">
      <dgm:prSet presAssocID="{2D26D3FA-7B30-4450-A9BC-C85937C939FF}" presName="diagram" presStyleCnt="0">
        <dgm:presLayoutVars>
          <dgm:dir/>
          <dgm:resizeHandles val="exact"/>
        </dgm:presLayoutVars>
      </dgm:prSet>
      <dgm:spPr/>
      <dgm:t>
        <a:bodyPr/>
        <a:lstStyle/>
        <a:p>
          <a:endParaRPr lang="en-AU"/>
        </a:p>
      </dgm:t>
    </dgm:pt>
    <dgm:pt modelId="{F3D1DF4D-F25B-4C3B-8E71-EF2A1C137BBA}" type="pres">
      <dgm:prSet presAssocID="{4638DE4C-8107-4F84-874C-0A9D110C818C}" presName="node" presStyleLbl="node1" presStyleIdx="0" presStyleCnt="13">
        <dgm:presLayoutVars>
          <dgm:bulletEnabled val="1"/>
        </dgm:presLayoutVars>
      </dgm:prSet>
      <dgm:spPr/>
      <dgm:t>
        <a:bodyPr/>
        <a:lstStyle/>
        <a:p>
          <a:endParaRPr lang="en-AU"/>
        </a:p>
      </dgm:t>
    </dgm:pt>
    <dgm:pt modelId="{904DB674-8AC4-469F-8FCE-9CE1E5D1599B}" type="pres">
      <dgm:prSet presAssocID="{B848B068-82A9-4327-B049-11CF5C2C1796}" presName="sibTrans" presStyleCnt="0"/>
      <dgm:spPr/>
    </dgm:pt>
    <dgm:pt modelId="{15B289EA-6756-4550-97BC-4AE03DD97E00}" type="pres">
      <dgm:prSet presAssocID="{48B29E48-46D1-4AF8-B235-A71DFB588E83}" presName="node" presStyleLbl="node1" presStyleIdx="1" presStyleCnt="13">
        <dgm:presLayoutVars>
          <dgm:bulletEnabled val="1"/>
        </dgm:presLayoutVars>
      </dgm:prSet>
      <dgm:spPr/>
      <dgm:t>
        <a:bodyPr/>
        <a:lstStyle/>
        <a:p>
          <a:endParaRPr lang="en-AU"/>
        </a:p>
      </dgm:t>
    </dgm:pt>
    <dgm:pt modelId="{9C54F5A7-C71A-437E-8210-AE424D1C3858}" type="pres">
      <dgm:prSet presAssocID="{BCDEA32C-5234-4370-AE2A-8722907239B9}" presName="sibTrans" presStyleCnt="0"/>
      <dgm:spPr/>
    </dgm:pt>
    <dgm:pt modelId="{E91AA724-3AF6-48CA-89A7-A3D457239D83}" type="pres">
      <dgm:prSet presAssocID="{4C94330D-36D8-4F6F-8386-4B218BDCC6DE}" presName="node" presStyleLbl="node1" presStyleIdx="2" presStyleCnt="13">
        <dgm:presLayoutVars>
          <dgm:bulletEnabled val="1"/>
        </dgm:presLayoutVars>
      </dgm:prSet>
      <dgm:spPr/>
      <dgm:t>
        <a:bodyPr/>
        <a:lstStyle/>
        <a:p>
          <a:endParaRPr lang="en-AU"/>
        </a:p>
      </dgm:t>
    </dgm:pt>
    <dgm:pt modelId="{0AA87E4D-9EC5-41EB-B32C-C62BB23A778D}" type="pres">
      <dgm:prSet presAssocID="{F959A180-E3CB-4CE0-A310-B405FB0A355B}" presName="sibTrans" presStyleCnt="0"/>
      <dgm:spPr/>
    </dgm:pt>
    <dgm:pt modelId="{9E0269EF-C263-439E-A32D-64E236476C0D}" type="pres">
      <dgm:prSet presAssocID="{4F3ABA7E-E4B6-439C-8F8F-DEA00819B255}" presName="node" presStyleLbl="node1" presStyleIdx="3" presStyleCnt="13">
        <dgm:presLayoutVars>
          <dgm:bulletEnabled val="1"/>
        </dgm:presLayoutVars>
      </dgm:prSet>
      <dgm:spPr/>
      <dgm:t>
        <a:bodyPr/>
        <a:lstStyle/>
        <a:p>
          <a:endParaRPr lang="en-AU"/>
        </a:p>
      </dgm:t>
    </dgm:pt>
    <dgm:pt modelId="{27936519-6122-409E-88FB-4EA76EE32467}" type="pres">
      <dgm:prSet presAssocID="{CFA69987-133D-4A98-A594-821D84DE686B}" presName="sibTrans" presStyleCnt="0"/>
      <dgm:spPr/>
    </dgm:pt>
    <dgm:pt modelId="{0D871A07-EDD0-4077-9772-A75CFB982CDB}" type="pres">
      <dgm:prSet presAssocID="{B3230BA3-8DB3-4BB8-874D-194D7F7B507E}" presName="node" presStyleLbl="node1" presStyleIdx="4" presStyleCnt="13">
        <dgm:presLayoutVars>
          <dgm:bulletEnabled val="1"/>
        </dgm:presLayoutVars>
      </dgm:prSet>
      <dgm:spPr/>
      <dgm:t>
        <a:bodyPr/>
        <a:lstStyle/>
        <a:p>
          <a:endParaRPr lang="en-AU"/>
        </a:p>
      </dgm:t>
    </dgm:pt>
    <dgm:pt modelId="{0B427A40-4998-4888-8B76-97C0E395AF69}" type="pres">
      <dgm:prSet presAssocID="{A27F7ACF-05EF-4D59-A575-2654EDD4C78D}" presName="sibTrans" presStyleCnt="0"/>
      <dgm:spPr/>
    </dgm:pt>
    <dgm:pt modelId="{BC3DF1A4-7465-4C21-84E2-5422F9BD1FD7}" type="pres">
      <dgm:prSet presAssocID="{E5390928-34E7-476A-AF13-765904F5C6CC}" presName="node" presStyleLbl="node1" presStyleIdx="5" presStyleCnt="13">
        <dgm:presLayoutVars>
          <dgm:bulletEnabled val="1"/>
        </dgm:presLayoutVars>
      </dgm:prSet>
      <dgm:spPr/>
      <dgm:t>
        <a:bodyPr/>
        <a:lstStyle/>
        <a:p>
          <a:endParaRPr lang="en-AU"/>
        </a:p>
      </dgm:t>
    </dgm:pt>
    <dgm:pt modelId="{A1FAFEFD-7CA6-4AFC-904E-642E22BFA40B}" type="pres">
      <dgm:prSet presAssocID="{1B4CB67C-C245-491F-A928-F55E52F4A54B}" presName="sibTrans" presStyleCnt="0"/>
      <dgm:spPr/>
    </dgm:pt>
    <dgm:pt modelId="{69294DC3-1B04-4B1B-B0E2-02523F2D2491}" type="pres">
      <dgm:prSet presAssocID="{E3A835C0-0EE5-4B94-B6B4-7EAD3465974F}" presName="node" presStyleLbl="node1" presStyleIdx="6" presStyleCnt="13">
        <dgm:presLayoutVars>
          <dgm:bulletEnabled val="1"/>
        </dgm:presLayoutVars>
      </dgm:prSet>
      <dgm:spPr/>
      <dgm:t>
        <a:bodyPr/>
        <a:lstStyle/>
        <a:p>
          <a:endParaRPr lang="en-AU"/>
        </a:p>
      </dgm:t>
    </dgm:pt>
    <dgm:pt modelId="{75AEAC3D-0DAB-4296-ADCE-6F6023E14276}" type="pres">
      <dgm:prSet presAssocID="{D6C6B7E1-1226-4DAA-AC21-A3BE107204FC}" presName="sibTrans" presStyleCnt="0"/>
      <dgm:spPr/>
    </dgm:pt>
    <dgm:pt modelId="{79BC7511-13D0-45E5-8FFB-15D255FA41C2}" type="pres">
      <dgm:prSet presAssocID="{97BF2F7C-C4F2-4B66-8D9C-FB68841306D9}" presName="node" presStyleLbl="node1" presStyleIdx="7" presStyleCnt="13">
        <dgm:presLayoutVars>
          <dgm:bulletEnabled val="1"/>
        </dgm:presLayoutVars>
      </dgm:prSet>
      <dgm:spPr/>
      <dgm:t>
        <a:bodyPr/>
        <a:lstStyle/>
        <a:p>
          <a:endParaRPr lang="en-AU"/>
        </a:p>
      </dgm:t>
    </dgm:pt>
    <dgm:pt modelId="{3F982479-07EC-4623-A3DB-9CF72BA6CF65}" type="pres">
      <dgm:prSet presAssocID="{C24BB5C9-102B-45B0-81C1-D5C96A84748D}" presName="sibTrans" presStyleCnt="0"/>
      <dgm:spPr/>
    </dgm:pt>
    <dgm:pt modelId="{8019B882-A749-4A87-A40F-058313776988}" type="pres">
      <dgm:prSet presAssocID="{3258A46C-2430-455E-85BE-B6B00AA4694B}" presName="node" presStyleLbl="node1" presStyleIdx="8" presStyleCnt="13">
        <dgm:presLayoutVars>
          <dgm:bulletEnabled val="1"/>
        </dgm:presLayoutVars>
      </dgm:prSet>
      <dgm:spPr/>
      <dgm:t>
        <a:bodyPr/>
        <a:lstStyle/>
        <a:p>
          <a:endParaRPr lang="en-AU"/>
        </a:p>
      </dgm:t>
    </dgm:pt>
    <dgm:pt modelId="{5B922E06-49FB-47C4-B2CE-9DCA72AE44E5}" type="pres">
      <dgm:prSet presAssocID="{83788339-A5FB-4C4B-B1B4-798CFB5AD6CE}" presName="sibTrans" presStyleCnt="0"/>
      <dgm:spPr/>
    </dgm:pt>
    <dgm:pt modelId="{C06FB1CF-DE54-4921-9F3E-E5BB3632A36A}" type="pres">
      <dgm:prSet presAssocID="{CA38B29E-3B13-40AA-B54B-C16DB96581DB}" presName="node" presStyleLbl="node1" presStyleIdx="9" presStyleCnt="13">
        <dgm:presLayoutVars>
          <dgm:bulletEnabled val="1"/>
        </dgm:presLayoutVars>
      </dgm:prSet>
      <dgm:spPr/>
      <dgm:t>
        <a:bodyPr/>
        <a:lstStyle/>
        <a:p>
          <a:endParaRPr lang="en-AU"/>
        </a:p>
      </dgm:t>
    </dgm:pt>
    <dgm:pt modelId="{A85E8DB4-AAF3-4A7A-80CF-2A5E58F03672}" type="pres">
      <dgm:prSet presAssocID="{84F9F1F2-C87C-4AEA-9732-40E5BD54E0B3}" presName="sibTrans" presStyleCnt="0"/>
      <dgm:spPr/>
    </dgm:pt>
    <dgm:pt modelId="{C23F35B4-4831-4BBA-8896-7F328A95C888}" type="pres">
      <dgm:prSet presAssocID="{C0E378F9-61EB-4DFA-93AB-E8D103B7E91E}" presName="node" presStyleLbl="node1" presStyleIdx="10" presStyleCnt="13">
        <dgm:presLayoutVars>
          <dgm:bulletEnabled val="1"/>
        </dgm:presLayoutVars>
      </dgm:prSet>
      <dgm:spPr/>
      <dgm:t>
        <a:bodyPr/>
        <a:lstStyle/>
        <a:p>
          <a:endParaRPr lang="en-AU"/>
        </a:p>
      </dgm:t>
    </dgm:pt>
    <dgm:pt modelId="{E5EFC2BE-71DB-45D2-91CC-4590FBA96A2A}" type="pres">
      <dgm:prSet presAssocID="{412E3AE9-A367-49A1-9BFF-085772B6E21D}" presName="sibTrans" presStyleCnt="0"/>
      <dgm:spPr/>
    </dgm:pt>
    <dgm:pt modelId="{E1059CA8-CC33-44A1-816A-C5993ADFD74D}" type="pres">
      <dgm:prSet presAssocID="{DD5ED95C-C0CD-4A99-A23F-57B25461EA03}" presName="node" presStyleLbl="node1" presStyleIdx="11" presStyleCnt="13">
        <dgm:presLayoutVars>
          <dgm:bulletEnabled val="1"/>
        </dgm:presLayoutVars>
      </dgm:prSet>
      <dgm:spPr/>
      <dgm:t>
        <a:bodyPr/>
        <a:lstStyle/>
        <a:p>
          <a:endParaRPr lang="en-AU"/>
        </a:p>
      </dgm:t>
    </dgm:pt>
    <dgm:pt modelId="{6D9E247C-04B3-4D9D-9CD4-7ED29C2B1176}" type="pres">
      <dgm:prSet presAssocID="{2A50D00E-B648-485F-8251-CA2E2FC7E23F}" presName="sibTrans" presStyleCnt="0"/>
      <dgm:spPr/>
    </dgm:pt>
    <dgm:pt modelId="{5E911926-A788-4D94-8761-432EC95E5C77}" type="pres">
      <dgm:prSet presAssocID="{082D1082-FA29-4345-B761-51F015CE1B87}" presName="node" presStyleLbl="node1" presStyleIdx="12" presStyleCnt="13">
        <dgm:presLayoutVars>
          <dgm:bulletEnabled val="1"/>
        </dgm:presLayoutVars>
      </dgm:prSet>
      <dgm:spPr/>
      <dgm:t>
        <a:bodyPr/>
        <a:lstStyle/>
        <a:p>
          <a:endParaRPr lang="en-AU"/>
        </a:p>
      </dgm:t>
    </dgm:pt>
  </dgm:ptLst>
  <dgm:cxnLst>
    <dgm:cxn modelId="{6B9055DB-20BD-4587-8DAB-5C919FE88AD0}" type="presOf" srcId="{B3230BA3-8DB3-4BB8-874D-194D7F7B507E}" destId="{0D871A07-EDD0-4077-9772-A75CFB982CDB}" srcOrd="0" destOrd="0" presId="urn:microsoft.com/office/officeart/2005/8/layout/default"/>
    <dgm:cxn modelId="{EF49AF7D-8533-4000-A2F8-D2C1EC7CA410}" srcId="{2D26D3FA-7B30-4450-A9BC-C85937C939FF}" destId="{97BF2F7C-C4F2-4B66-8D9C-FB68841306D9}" srcOrd="7" destOrd="0" parTransId="{BD449F60-592E-4564-AA00-AE90462D4C22}" sibTransId="{C24BB5C9-102B-45B0-81C1-D5C96A84748D}"/>
    <dgm:cxn modelId="{E3537327-1384-4B18-8F85-90984F26843F}" type="presOf" srcId="{2D26D3FA-7B30-4450-A9BC-C85937C939FF}" destId="{CD971840-FD1C-4692-8C39-85D80735ED57}" srcOrd="0" destOrd="0" presId="urn:microsoft.com/office/officeart/2005/8/layout/default"/>
    <dgm:cxn modelId="{2C54AAC1-B0C6-4ABF-8B36-9DFCE0EA7B5E}" srcId="{2D26D3FA-7B30-4450-A9BC-C85937C939FF}" destId="{4C94330D-36D8-4F6F-8386-4B218BDCC6DE}" srcOrd="2" destOrd="0" parTransId="{4BA734AC-B5C8-4DF8-80D0-77046DCF1D92}" sibTransId="{F959A180-E3CB-4CE0-A310-B405FB0A355B}"/>
    <dgm:cxn modelId="{11562321-5D15-43F6-A4F7-1D0359BF39BA}" type="presOf" srcId="{E5390928-34E7-476A-AF13-765904F5C6CC}" destId="{BC3DF1A4-7465-4C21-84E2-5422F9BD1FD7}" srcOrd="0" destOrd="0" presId="urn:microsoft.com/office/officeart/2005/8/layout/default"/>
    <dgm:cxn modelId="{2D94BB89-60AF-471F-9445-C4B08AE620AC}" srcId="{2D26D3FA-7B30-4450-A9BC-C85937C939FF}" destId="{B3230BA3-8DB3-4BB8-874D-194D7F7B507E}" srcOrd="4" destOrd="0" parTransId="{A7FE975A-21B2-4F3E-AAFD-31B1E2DEF3DE}" sibTransId="{A27F7ACF-05EF-4D59-A575-2654EDD4C78D}"/>
    <dgm:cxn modelId="{F21600BD-DEFD-4858-92B5-C213C1AB19D3}" type="presOf" srcId="{C0E378F9-61EB-4DFA-93AB-E8D103B7E91E}" destId="{C23F35B4-4831-4BBA-8896-7F328A95C888}" srcOrd="0" destOrd="0" presId="urn:microsoft.com/office/officeart/2005/8/layout/default"/>
    <dgm:cxn modelId="{3B4B4ADE-DA96-4B77-96FA-6226D3FC9A20}" type="presOf" srcId="{E3A835C0-0EE5-4B94-B6B4-7EAD3465974F}" destId="{69294DC3-1B04-4B1B-B0E2-02523F2D2491}" srcOrd="0" destOrd="0" presId="urn:microsoft.com/office/officeart/2005/8/layout/default"/>
    <dgm:cxn modelId="{014FBCEC-B2DA-4950-910B-1060548E411E}" type="presOf" srcId="{97BF2F7C-C4F2-4B66-8D9C-FB68841306D9}" destId="{79BC7511-13D0-45E5-8FFB-15D255FA41C2}" srcOrd="0" destOrd="0" presId="urn:microsoft.com/office/officeart/2005/8/layout/default"/>
    <dgm:cxn modelId="{574AB7ED-1525-4941-B293-BF3EC4AFBD47}" type="presOf" srcId="{48B29E48-46D1-4AF8-B235-A71DFB588E83}" destId="{15B289EA-6756-4550-97BC-4AE03DD97E00}" srcOrd="0" destOrd="0" presId="urn:microsoft.com/office/officeart/2005/8/layout/default"/>
    <dgm:cxn modelId="{D6A582CE-2601-4DF0-AB2D-7627FDB2B57E}" srcId="{2D26D3FA-7B30-4450-A9BC-C85937C939FF}" destId="{082D1082-FA29-4345-B761-51F015CE1B87}" srcOrd="12" destOrd="0" parTransId="{AAD8556A-1D7F-4638-BFD3-759E163D8673}" sibTransId="{A24F51A6-EAD7-4CB1-BDD1-55E326113D3B}"/>
    <dgm:cxn modelId="{7C099A6A-867D-42E4-A985-2E5DA7F8F8E6}" type="presOf" srcId="{DD5ED95C-C0CD-4A99-A23F-57B25461EA03}" destId="{E1059CA8-CC33-44A1-816A-C5993ADFD74D}" srcOrd="0" destOrd="0" presId="urn:microsoft.com/office/officeart/2005/8/layout/default"/>
    <dgm:cxn modelId="{76B1AFB8-B772-4CE6-8A83-804BD76DF2AB}" srcId="{2D26D3FA-7B30-4450-A9BC-C85937C939FF}" destId="{4638DE4C-8107-4F84-874C-0A9D110C818C}" srcOrd="0" destOrd="0" parTransId="{873CC1BF-0562-47C4-BEA6-7281D77C904F}" sibTransId="{B848B068-82A9-4327-B049-11CF5C2C1796}"/>
    <dgm:cxn modelId="{C1D9816D-CAD8-4CF3-B9D3-652D905651E6}" srcId="{2D26D3FA-7B30-4450-A9BC-C85937C939FF}" destId="{4F3ABA7E-E4B6-439C-8F8F-DEA00819B255}" srcOrd="3" destOrd="0" parTransId="{A9144FD8-925A-4F3B-8DE3-8F2C782C603D}" sibTransId="{CFA69987-133D-4A98-A594-821D84DE686B}"/>
    <dgm:cxn modelId="{ED5FB133-ACA7-41F4-94D5-1B565DA20F14}" srcId="{2D26D3FA-7B30-4450-A9BC-C85937C939FF}" destId="{DD5ED95C-C0CD-4A99-A23F-57B25461EA03}" srcOrd="11" destOrd="0" parTransId="{2C5E1EDE-F484-4377-8466-F8635AD2960A}" sibTransId="{2A50D00E-B648-485F-8251-CA2E2FC7E23F}"/>
    <dgm:cxn modelId="{2FA6D055-65E7-4701-AAEF-6C002ED94486}" type="presOf" srcId="{082D1082-FA29-4345-B761-51F015CE1B87}" destId="{5E911926-A788-4D94-8761-432EC95E5C77}" srcOrd="0" destOrd="0" presId="urn:microsoft.com/office/officeart/2005/8/layout/default"/>
    <dgm:cxn modelId="{909E6E31-D580-4F34-94BD-92340063F0B4}" type="presOf" srcId="{4F3ABA7E-E4B6-439C-8F8F-DEA00819B255}" destId="{9E0269EF-C263-439E-A32D-64E236476C0D}" srcOrd="0" destOrd="0" presId="urn:microsoft.com/office/officeart/2005/8/layout/default"/>
    <dgm:cxn modelId="{BABE509E-BD85-410D-9667-AB1D14A1EE03}" srcId="{2D26D3FA-7B30-4450-A9BC-C85937C939FF}" destId="{3258A46C-2430-455E-85BE-B6B00AA4694B}" srcOrd="8" destOrd="0" parTransId="{AF36D008-EC7E-46B0-A95C-5BC642FA8E59}" sibTransId="{83788339-A5FB-4C4B-B1B4-798CFB5AD6CE}"/>
    <dgm:cxn modelId="{5BD7E689-70C0-454A-88FF-57F17044D0DA}" srcId="{2D26D3FA-7B30-4450-A9BC-C85937C939FF}" destId="{48B29E48-46D1-4AF8-B235-A71DFB588E83}" srcOrd="1" destOrd="0" parTransId="{2A878A70-6AB2-40EF-9063-A92CD120DE06}" sibTransId="{BCDEA32C-5234-4370-AE2A-8722907239B9}"/>
    <dgm:cxn modelId="{D52C4B65-3A48-4058-8C0E-0D494CFD2854}" type="presOf" srcId="{CA38B29E-3B13-40AA-B54B-C16DB96581DB}" destId="{C06FB1CF-DE54-4921-9F3E-E5BB3632A36A}" srcOrd="0" destOrd="0" presId="urn:microsoft.com/office/officeart/2005/8/layout/default"/>
    <dgm:cxn modelId="{EB1A55E0-E673-4F78-B2B9-594AD556ABAC}" srcId="{2D26D3FA-7B30-4450-A9BC-C85937C939FF}" destId="{E3A835C0-0EE5-4B94-B6B4-7EAD3465974F}" srcOrd="6" destOrd="0" parTransId="{B3493A14-B7BD-465A-98BB-227505C724EB}" sibTransId="{D6C6B7E1-1226-4DAA-AC21-A3BE107204FC}"/>
    <dgm:cxn modelId="{098C23A3-7CEA-439A-89BA-13025F9E94CD}" srcId="{2D26D3FA-7B30-4450-A9BC-C85937C939FF}" destId="{E5390928-34E7-476A-AF13-765904F5C6CC}" srcOrd="5" destOrd="0" parTransId="{8946D190-8AFD-4FCB-935F-E6F29C200150}" sibTransId="{1B4CB67C-C245-491F-A928-F55E52F4A54B}"/>
    <dgm:cxn modelId="{EC38B472-054C-4407-8FA5-41BD51273CDB}" srcId="{2D26D3FA-7B30-4450-A9BC-C85937C939FF}" destId="{C0E378F9-61EB-4DFA-93AB-E8D103B7E91E}" srcOrd="10" destOrd="0" parTransId="{07E34EAB-DBAE-4395-9460-31B5E92C00D5}" sibTransId="{412E3AE9-A367-49A1-9BFF-085772B6E21D}"/>
    <dgm:cxn modelId="{32EF197C-5D82-4BE6-AF1C-9DB7AE58905C}" type="presOf" srcId="{3258A46C-2430-455E-85BE-B6B00AA4694B}" destId="{8019B882-A749-4A87-A40F-058313776988}" srcOrd="0" destOrd="0" presId="urn:microsoft.com/office/officeart/2005/8/layout/default"/>
    <dgm:cxn modelId="{32FC4102-292E-43AE-A5DD-3FA53C8F3601}" type="presOf" srcId="{4C94330D-36D8-4F6F-8386-4B218BDCC6DE}" destId="{E91AA724-3AF6-48CA-89A7-A3D457239D83}" srcOrd="0" destOrd="0" presId="urn:microsoft.com/office/officeart/2005/8/layout/default"/>
    <dgm:cxn modelId="{F2A31222-4798-4A37-95BB-C6E75A208179}" srcId="{2D26D3FA-7B30-4450-A9BC-C85937C939FF}" destId="{CA38B29E-3B13-40AA-B54B-C16DB96581DB}" srcOrd="9" destOrd="0" parTransId="{966FD95A-19B3-46DB-BD3B-57F8731E6726}" sibTransId="{84F9F1F2-C87C-4AEA-9732-40E5BD54E0B3}"/>
    <dgm:cxn modelId="{41134984-D75A-41DB-A29B-5788603BDC6E}" type="presOf" srcId="{4638DE4C-8107-4F84-874C-0A9D110C818C}" destId="{F3D1DF4D-F25B-4C3B-8E71-EF2A1C137BBA}" srcOrd="0" destOrd="0" presId="urn:microsoft.com/office/officeart/2005/8/layout/default"/>
    <dgm:cxn modelId="{37B98040-DFCC-4DBA-ADAA-F7C79119ABE8}" type="presParOf" srcId="{CD971840-FD1C-4692-8C39-85D80735ED57}" destId="{F3D1DF4D-F25B-4C3B-8E71-EF2A1C137BBA}" srcOrd="0" destOrd="0" presId="urn:microsoft.com/office/officeart/2005/8/layout/default"/>
    <dgm:cxn modelId="{B573A31B-7CFA-4A26-B723-75F7140A81E7}" type="presParOf" srcId="{CD971840-FD1C-4692-8C39-85D80735ED57}" destId="{904DB674-8AC4-469F-8FCE-9CE1E5D1599B}" srcOrd="1" destOrd="0" presId="urn:microsoft.com/office/officeart/2005/8/layout/default"/>
    <dgm:cxn modelId="{665F273D-F04E-4E3C-8EB2-49ACC8741A1C}" type="presParOf" srcId="{CD971840-FD1C-4692-8C39-85D80735ED57}" destId="{15B289EA-6756-4550-97BC-4AE03DD97E00}" srcOrd="2" destOrd="0" presId="urn:microsoft.com/office/officeart/2005/8/layout/default"/>
    <dgm:cxn modelId="{F2653180-7B3C-4E7D-BE50-0872AA8B5D9A}" type="presParOf" srcId="{CD971840-FD1C-4692-8C39-85D80735ED57}" destId="{9C54F5A7-C71A-437E-8210-AE424D1C3858}" srcOrd="3" destOrd="0" presId="urn:microsoft.com/office/officeart/2005/8/layout/default"/>
    <dgm:cxn modelId="{A19E478F-A021-4E67-B83E-D929B4B2A2C9}" type="presParOf" srcId="{CD971840-FD1C-4692-8C39-85D80735ED57}" destId="{E91AA724-3AF6-48CA-89A7-A3D457239D83}" srcOrd="4" destOrd="0" presId="urn:microsoft.com/office/officeart/2005/8/layout/default"/>
    <dgm:cxn modelId="{E7CA6F4B-CFF3-4503-B373-A8C5E31A7DEA}" type="presParOf" srcId="{CD971840-FD1C-4692-8C39-85D80735ED57}" destId="{0AA87E4D-9EC5-41EB-B32C-C62BB23A778D}" srcOrd="5" destOrd="0" presId="urn:microsoft.com/office/officeart/2005/8/layout/default"/>
    <dgm:cxn modelId="{D3C331FF-9CD7-46AD-848C-F7A8DF878325}" type="presParOf" srcId="{CD971840-FD1C-4692-8C39-85D80735ED57}" destId="{9E0269EF-C263-439E-A32D-64E236476C0D}" srcOrd="6" destOrd="0" presId="urn:microsoft.com/office/officeart/2005/8/layout/default"/>
    <dgm:cxn modelId="{723A8164-26D7-4AC7-AE96-1B8352862A87}" type="presParOf" srcId="{CD971840-FD1C-4692-8C39-85D80735ED57}" destId="{27936519-6122-409E-88FB-4EA76EE32467}" srcOrd="7" destOrd="0" presId="urn:microsoft.com/office/officeart/2005/8/layout/default"/>
    <dgm:cxn modelId="{7436EB83-6FB6-47B7-819C-0FE647282969}" type="presParOf" srcId="{CD971840-FD1C-4692-8C39-85D80735ED57}" destId="{0D871A07-EDD0-4077-9772-A75CFB982CDB}" srcOrd="8" destOrd="0" presId="urn:microsoft.com/office/officeart/2005/8/layout/default"/>
    <dgm:cxn modelId="{BE5CF319-7236-4D8B-A303-1F01448739F1}" type="presParOf" srcId="{CD971840-FD1C-4692-8C39-85D80735ED57}" destId="{0B427A40-4998-4888-8B76-97C0E395AF69}" srcOrd="9" destOrd="0" presId="urn:microsoft.com/office/officeart/2005/8/layout/default"/>
    <dgm:cxn modelId="{226EA834-BABA-444B-BBA5-D3D08D29B098}" type="presParOf" srcId="{CD971840-FD1C-4692-8C39-85D80735ED57}" destId="{BC3DF1A4-7465-4C21-84E2-5422F9BD1FD7}" srcOrd="10" destOrd="0" presId="urn:microsoft.com/office/officeart/2005/8/layout/default"/>
    <dgm:cxn modelId="{83B74FF2-265B-4E77-A6FA-A0F51C92E3B0}" type="presParOf" srcId="{CD971840-FD1C-4692-8C39-85D80735ED57}" destId="{A1FAFEFD-7CA6-4AFC-904E-642E22BFA40B}" srcOrd="11" destOrd="0" presId="urn:microsoft.com/office/officeart/2005/8/layout/default"/>
    <dgm:cxn modelId="{7C63F7BA-CB92-454E-8BC1-92A42795C658}" type="presParOf" srcId="{CD971840-FD1C-4692-8C39-85D80735ED57}" destId="{69294DC3-1B04-4B1B-B0E2-02523F2D2491}" srcOrd="12" destOrd="0" presId="urn:microsoft.com/office/officeart/2005/8/layout/default"/>
    <dgm:cxn modelId="{1264BF7A-6CB3-4280-BB78-C760867DA9B6}" type="presParOf" srcId="{CD971840-FD1C-4692-8C39-85D80735ED57}" destId="{75AEAC3D-0DAB-4296-ADCE-6F6023E14276}" srcOrd="13" destOrd="0" presId="urn:microsoft.com/office/officeart/2005/8/layout/default"/>
    <dgm:cxn modelId="{510D9B23-B8B1-467B-9293-ECD89229036F}" type="presParOf" srcId="{CD971840-FD1C-4692-8C39-85D80735ED57}" destId="{79BC7511-13D0-45E5-8FFB-15D255FA41C2}" srcOrd="14" destOrd="0" presId="urn:microsoft.com/office/officeart/2005/8/layout/default"/>
    <dgm:cxn modelId="{A68FEC55-0D0F-48B5-9B57-9DC68F5BCC1E}" type="presParOf" srcId="{CD971840-FD1C-4692-8C39-85D80735ED57}" destId="{3F982479-07EC-4623-A3DB-9CF72BA6CF65}" srcOrd="15" destOrd="0" presId="urn:microsoft.com/office/officeart/2005/8/layout/default"/>
    <dgm:cxn modelId="{6A58D505-E291-4443-8710-B9E99D2500C0}" type="presParOf" srcId="{CD971840-FD1C-4692-8C39-85D80735ED57}" destId="{8019B882-A749-4A87-A40F-058313776988}" srcOrd="16" destOrd="0" presId="urn:microsoft.com/office/officeart/2005/8/layout/default"/>
    <dgm:cxn modelId="{7DD85541-90E9-45E3-B209-7A4DAAF9DE1A}" type="presParOf" srcId="{CD971840-FD1C-4692-8C39-85D80735ED57}" destId="{5B922E06-49FB-47C4-B2CE-9DCA72AE44E5}" srcOrd="17" destOrd="0" presId="urn:microsoft.com/office/officeart/2005/8/layout/default"/>
    <dgm:cxn modelId="{E731879A-2209-4074-AD3B-30CA605F8AEC}" type="presParOf" srcId="{CD971840-FD1C-4692-8C39-85D80735ED57}" destId="{C06FB1CF-DE54-4921-9F3E-E5BB3632A36A}" srcOrd="18" destOrd="0" presId="urn:microsoft.com/office/officeart/2005/8/layout/default"/>
    <dgm:cxn modelId="{C10B94E7-6044-4337-B08A-75AECA4E327D}" type="presParOf" srcId="{CD971840-FD1C-4692-8C39-85D80735ED57}" destId="{A85E8DB4-AAF3-4A7A-80CF-2A5E58F03672}" srcOrd="19" destOrd="0" presId="urn:microsoft.com/office/officeart/2005/8/layout/default"/>
    <dgm:cxn modelId="{A2C63AA8-F3BC-4AB9-A725-1E721E1B48CE}" type="presParOf" srcId="{CD971840-FD1C-4692-8C39-85D80735ED57}" destId="{C23F35B4-4831-4BBA-8896-7F328A95C888}" srcOrd="20" destOrd="0" presId="urn:microsoft.com/office/officeart/2005/8/layout/default"/>
    <dgm:cxn modelId="{7D9275C6-91A6-498F-B661-996A28399242}" type="presParOf" srcId="{CD971840-FD1C-4692-8C39-85D80735ED57}" destId="{E5EFC2BE-71DB-45D2-91CC-4590FBA96A2A}" srcOrd="21" destOrd="0" presId="urn:microsoft.com/office/officeart/2005/8/layout/default"/>
    <dgm:cxn modelId="{9D4B8010-21D0-4503-A1E2-3A682D24D1D0}" type="presParOf" srcId="{CD971840-FD1C-4692-8C39-85D80735ED57}" destId="{E1059CA8-CC33-44A1-816A-C5993ADFD74D}" srcOrd="22" destOrd="0" presId="urn:microsoft.com/office/officeart/2005/8/layout/default"/>
    <dgm:cxn modelId="{3519B2DE-DFC9-4D01-BB65-1FC1381CF3C4}" type="presParOf" srcId="{CD971840-FD1C-4692-8C39-85D80735ED57}" destId="{6D9E247C-04B3-4D9D-9CD4-7ED29C2B1176}" srcOrd="23" destOrd="0" presId="urn:microsoft.com/office/officeart/2005/8/layout/default"/>
    <dgm:cxn modelId="{C1C76EBD-010E-407A-9254-FC127C943D7A}" type="presParOf" srcId="{CD971840-FD1C-4692-8C39-85D80735ED57}" destId="{5E911926-A788-4D94-8761-432EC95E5C77}"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0B4216-CC80-4A30-983F-58AB296574D7}"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AU"/>
        </a:p>
      </dgm:t>
    </dgm:pt>
    <dgm:pt modelId="{9C426373-0552-4289-953B-4F7C70331338}">
      <dgm:prSet phldrT="[Text]"/>
      <dgm:spPr/>
      <dgm:t>
        <a:bodyPr/>
        <a:lstStyle/>
        <a:p>
          <a:r>
            <a:rPr lang="en-AU" dirty="0" smtClean="0"/>
            <a:t> </a:t>
          </a:r>
          <a:endParaRPr lang="en-AU" dirty="0"/>
        </a:p>
      </dgm:t>
    </dgm:pt>
    <dgm:pt modelId="{D6319A96-8A3B-4AEA-9DA1-249DE4CEAF0E}" type="parTrans" cxnId="{B54DA98E-397E-4E30-8E45-34068F73D607}">
      <dgm:prSet/>
      <dgm:spPr/>
      <dgm:t>
        <a:bodyPr/>
        <a:lstStyle/>
        <a:p>
          <a:endParaRPr lang="en-AU"/>
        </a:p>
      </dgm:t>
    </dgm:pt>
    <dgm:pt modelId="{FAB522DC-74A9-4230-889B-9DFFAC9D24FE}" type="sibTrans" cxnId="{B54DA98E-397E-4E30-8E45-34068F73D607}">
      <dgm:prSet/>
      <dgm:spPr/>
      <dgm:t>
        <a:bodyPr/>
        <a:lstStyle/>
        <a:p>
          <a:endParaRPr lang="en-AU"/>
        </a:p>
      </dgm:t>
    </dgm:pt>
    <dgm:pt modelId="{6A311532-210C-4183-A8FD-CA7A430EA86C}">
      <dgm:prSet phldrT="[Text]"/>
      <dgm:spPr/>
      <dgm:t>
        <a:bodyPr/>
        <a:lstStyle/>
        <a:p>
          <a:r>
            <a:rPr lang="en-AU" dirty="0" smtClean="0"/>
            <a:t> </a:t>
          </a:r>
          <a:endParaRPr lang="en-AU" dirty="0"/>
        </a:p>
      </dgm:t>
    </dgm:pt>
    <dgm:pt modelId="{99227006-E9D4-4261-94DC-D2422123ABB0}" type="parTrans" cxnId="{46517EEE-F4DC-47DB-9453-6DF58AE1ACA3}">
      <dgm:prSet/>
      <dgm:spPr/>
      <dgm:t>
        <a:bodyPr/>
        <a:lstStyle/>
        <a:p>
          <a:endParaRPr lang="en-AU"/>
        </a:p>
      </dgm:t>
    </dgm:pt>
    <dgm:pt modelId="{CEA55D5C-3ED8-4562-B573-3F32F7291607}" type="sibTrans" cxnId="{46517EEE-F4DC-47DB-9453-6DF58AE1ACA3}">
      <dgm:prSet/>
      <dgm:spPr/>
      <dgm:t>
        <a:bodyPr/>
        <a:lstStyle/>
        <a:p>
          <a:endParaRPr lang="en-AU"/>
        </a:p>
      </dgm:t>
    </dgm:pt>
    <dgm:pt modelId="{8CABFE1D-1CF5-4527-942A-95025C9C5088}">
      <dgm:prSet phldrT="[Text]"/>
      <dgm:spPr/>
      <dgm:t>
        <a:bodyPr/>
        <a:lstStyle/>
        <a:p>
          <a:r>
            <a:rPr lang="en-AU" dirty="0" smtClean="0"/>
            <a:t> </a:t>
          </a:r>
          <a:endParaRPr lang="en-AU" dirty="0"/>
        </a:p>
      </dgm:t>
    </dgm:pt>
    <dgm:pt modelId="{E72CC02D-B9FE-49C1-B91B-F75E6744965C}" type="parTrans" cxnId="{1853F4F4-508A-4AA1-9C46-6C1017447A24}">
      <dgm:prSet/>
      <dgm:spPr/>
      <dgm:t>
        <a:bodyPr/>
        <a:lstStyle/>
        <a:p>
          <a:endParaRPr lang="en-AU"/>
        </a:p>
      </dgm:t>
    </dgm:pt>
    <dgm:pt modelId="{1CC0731A-5058-4FED-B401-466917EDA4AC}" type="sibTrans" cxnId="{1853F4F4-508A-4AA1-9C46-6C1017447A24}">
      <dgm:prSet/>
      <dgm:spPr/>
      <dgm:t>
        <a:bodyPr/>
        <a:lstStyle/>
        <a:p>
          <a:endParaRPr lang="en-AU"/>
        </a:p>
      </dgm:t>
    </dgm:pt>
    <dgm:pt modelId="{A4B84A5F-6BD5-42F1-826F-8C61C682EE10}" type="pres">
      <dgm:prSet presAssocID="{C80B4216-CC80-4A30-983F-58AB296574D7}" presName="Name0" presStyleCnt="0">
        <dgm:presLayoutVars>
          <dgm:dir/>
          <dgm:resizeHandles val="exact"/>
        </dgm:presLayoutVars>
      </dgm:prSet>
      <dgm:spPr/>
      <dgm:t>
        <a:bodyPr/>
        <a:lstStyle/>
        <a:p>
          <a:endParaRPr lang="en-AU"/>
        </a:p>
      </dgm:t>
    </dgm:pt>
    <dgm:pt modelId="{852E9F60-5F01-4BFF-8BB6-BF07622BB387}" type="pres">
      <dgm:prSet presAssocID="{9C426373-0552-4289-953B-4F7C70331338}" presName="Name5" presStyleLbl="vennNode1" presStyleIdx="0" presStyleCnt="3">
        <dgm:presLayoutVars>
          <dgm:bulletEnabled val="1"/>
        </dgm:presLayoutVars>
      </dgm:prSet>
      <dgm:spPr/>
      <dgm:t>
        <a:bodyPr/>
        <a:lstStyle/>
        <a:p>
          <a:endParaRPr lang="en-AU"/>
        </a:p>
      </dgm:t>
    </dgm:pt>
    <dgm:pt modelId="{B6B9FC7C-32D8-46BB-9415-CF74E68BCB68}" type="pres">
      <dgm:prSet presAssocID="{FAB522DC-74A9-4230-889B-9DFFAC9D24FE}" presName="space" presStyleCnt="0"/>
      <dgm:spPr/>
    </dgm:pt>
    <dgm:pt modelId="{14EF0A3A-4A41-4201-9ABA-37CA9EED2DA2}" type="pres">
      <dgm:prSet presAssocID="{6A311532-210C-4183-A8FD-CA7A430EA86C}" presName="Name5" presStyleLbl="vennNode1" presStyleIdx="1" presStyleCnt="3">
        <dgm:presLayoutVars>
          <dgm:bulletEnabled val="1"/>
        </dgm:presLayoutVars>
      </dgm:prSet>
      <dgm:spPr/>
      <dgm:t>
        <a:bodyPr/>
        <a:lstStyle/>
        <a:p>
          <a:endParaRPr lang="en-AU"/>
        </a:p>
      </dgm:t>
    </dgm:pt>
    <dgm:pt modelId="{BAEFF0C8-9C82-4DA6-85E8-0B1722DC3151}" type="pres">
      <dgm:prSet presAssocID="{CEA55D5C-3ED8-4562-B573-3F32F7291607}" presName="space" presStyleCnt="0"/>
      <dgm:spPr/>
    </dgm:pt>
    <dgm:pt modelId="{B7047200-C335-4B48-BF7B-1F90FC932887}" type="pres">
      <dgm:prSet presAssocID="{8CABFE1D-1CF5-4527-942A-95025C9C5088}" presName="Name5" presStyleLbl="vennNode1" presStyleIdx="2" presStyleCnt="3">
        <dgm:presLayoutVars>
          <dgm:bulletEnabled val="1"/>
        </dgm:presLayoutVars>
      </dgm:prSet>
      <dgm:spPr/>
      <dgm:t>
        <a:bodyPr/>
        <a:lstStyle/>
        <a:p>
          <a:endParaRPr lang="en-AU"/>
        </a:p>
      </dgm:t>
    </dgm:pt>
  </dgm:ptLst>
  <dgm:cxnLst>
    <dgm:cxn modelId="{B8EA55EE-FD61-44A1-9393-85466DCDF584}" type="presOf" srcId="{C80B4216-CC80-4A30-983F-58AB296574D7}" destId="{A4B84A5F-6BD5-42F1-826F-8C61C682EE10}" srcOrd="0" destOrd="0" presId="urn:microsoft.com/office/officeart/2005/8/layout/venn3"/>
    <dgm:cxn modelId="{61158749-EAC8-43AA-B273-0C7FDA100919}" type="presOf" srcId="{8CABFE1D-1CF5-4527-942A-95025C9C5088}" destId="{B7047200-C335-4B48-BF7B-1F90FC932887}" srcOrd="0" destOrd="0" presId="urn:microsoft.com/office/officeart/2005/8/layout/venn3"/>
    <dgm:cxn modelId="{8AC494FB-0B1C-4EB2-A70E-7CE8B61483D4}" type="presOf" srcId="{9C426373-0552-4289-953B-4F7C70331338}" destId="{852E9F60-5F01-4BFF-8BB6-BF07622BB387}" srcOrd="0" destOrd="0" presId="urn:microsoft.com/office/officeart/2005/8/layout/venn3"/>
    <dgm:cxn modelId="{ABD2C7A8-8100-4BA5-8A01-CD2A91109497}" type="presOf" srcId="{6A311532-210C-4183-A8FD-CA7A430EA86C}" destId="{14EF0A3A-4A41-4201-9ABA-37CA9EED2DA2}" srcOrd="0" destOrd="0" presId="urn:microsoft.com/office/officeart/2005/8/layout/venn3"/>
    <dgm:cxn modelId="{1853F4F4-508A-4AA1-9C46-6C1017447A24}" srcId="{C80B4216-CC80-4A30-983F-58AB296574D7}" destId="{8CABFE1D-1CF5-4527-942A-95025C9C5088}" srcOrd="2" destOrd="0" parTransId="{E72CC02D-B9FE-49C1-B91B-F75E6744965C}" sibTransId="{1CC0731A-5058-4FED-B401-466917EDA4AC}"/>
    <dgm:cxn modelId="{46517EEE-F4DC-47DB-9453-6DF58AE1ACA3}" srcId="{C80B4216-CC80-4A30-983F-58AB296574D7}" destId="{6A311532-210C-4183-A8FD-CA7A430EA86C}" srcOrd="1" destOrd="0" parTransId="{99227006-E9D4-4261-94DC-D2422123ABB0}" sibTransId="{CEA55D5C-3ED8-4562-B573-3F32F7291607}"/>
    <dgm:cxn modelId="{B54DA98E-397E-4E30-8E45-34068F73D607}" srcId="{C80B4216-CC80-4A30-983F-58AB296574D7}" destId="{9C426373-0552-4289-953B-4F7C70331338}" srcOrd="0" destOrd="0" parTransId="{D6319A96-8A3B-4AEA-9DA1-249DE4CEAF0E}" sibTransId="{FAB522DC-74A9-4230-889B-9DFFAC9D24FE}"/>
    <dgm:cxn modelId="{6A967D1E-7D23-4A4D-BFA9-9EC3B7212600}" type="presParOf" srcId="{A4B84A5F-6BD5-42F1-826F-8C61C682EE10}" destId="{852E9F60-5F01-4BFF-8BB6-BF07622BB387}" srcOrd="0" destOrd="0" presId="urn:microsoft.com/office/officeart/2005/8/layout/venn3"/>
    <dgm:cxn modelId="{E9714080-D04D-4216-B127-C10D04C1E718}" type="presParOf" srcId="{A4B84A5F-6BD5-42F1-826F-8C61C682EE10}" destId="{B6B9FC7C-32D8-46BB-9415-CF74E68BCB68}" srcOrd="1" destOrd="0" presId="urn:microsoft.com/office/officeart/2005/8/layout/venn3"/>
    <dgm:cxn modelId="{3B3A77E3-EC1D-4ABD-B23D-111A25331263}" type="presParOf" srcId="{A4B84A5F-6BD5-42F1-826F-8C61C682EE10}" destId="{14EF0A3A-4A41-4201-9ABA-37CA9EED2DA2}" srcOrd="2" destOrd="0" presId="urn:microsoft.com/office/officeart/2005/8/layout/venn3"/>
    <dgm:cxn modelId="{3C528F83-8AB1-480E-B6A1-4DBED1A4A309}" type="presParOf" srcId="{A4B84A5F-6BD5-42F1-826F-8C61C682EE10}" destId="{BAEFF0C8-9C82-4DA6-85E8-0B1722DC3151}" srcOrd="3" destOrd="0" presId="urn:microsoft.com/office/officeart/2005/8/layout/venn3"/>
    <dgm:cxn modelId="{B4E2D328-CC86-43C6-9C5F-8E1102423DEE}" type="presParOf" srcId="{A4B84A5F-6BD5-42F1-826F-8C61C682EE10}" destId="{B7047200-C335-4B48-BF7B-1F90FC932887}"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1DF4D-F25B-4C3B-8E71-EF2A1C137BBA}">
      <dsp:nvSpPr>
        <dsp:cNvPr id="0" name=""/>
        <dsp:cNvSpPr/>
      </dsp:nvSpPr>
      <dsp:spPr>
        <a:xfrm>
          <a:off x="2076" y="460183"/>
          <a:ext cx="1647387" cy="988432"/>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AU" sz="4500" kern="1200" dirty="0" smtClean="0"/>
            <a:t>  </a:t>
          </a:r>
          <a:endParaRPr lang="en-AU" sz="4500" kern="1200" dirty="0"/>
        </a:p>
      </dsp:txBody>
      <dsp:txXfrm>
        <a:off x="2076" y="460183"/>
        <a:ext cx="1647387" cy="988432"/>
      </dsp:txXfrm>
    </dsp:sp>
    <dsp:sp modelId="{15B289EA-6756-4550-97BC-4AE03DD97E00}">
      <dsp:nvSpPr>
        <dsp:cNvPr id="0" name=""/>
        <dsp:cNvSpPr/>
      </dsp:nvSpPr>
      <dsp:spPr>
        <a:xfrm>
          <a:off x="1814202" y="460183"/>
          <a:ext cx="1647387" cy="988432"/>
        </a:xfrm>
        <a:prstGeom prst="rect">
          <a:avLst/>
        </a:prstGeom>
        <a:solidFill>
          <a:schemeClr val="accent5">
            <a:hueOff val="-827823"/>
            <a:satOff val="3318"/>
            <a:lumOff val="71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AU" sz="4500" kern="1200" dirty="0" smtClean="0"/>
            <a:t> </a:t>
          </a:r>
          <a:endParaRPr lang="en-AU" sz="4500" kern="1200" dirty="0"/>
        </a:p>
      </dsp:txBody>
      <dsp:txXfrm>
        <a:off x="1814202" y="460183"/>
        <a:ext cx="1647387" cy="988432"/>
      </dsp:txXfrm>
    </dsp:sp>
    <dsp:sp modelId="{E91AA724-3AF6-48CA-89A7-A3D457239D83}">
      <dsp:nvSpPr>
        <dsp:cNvPr id="0" name=""/>
        <dsp:cNvSpPr/>
      </dsp:nvSpPr>
      <dsp:spPr>
        <a:xfrm>
          <a:off x="3626328" y="460183"/>
          <a:ext cx="1647387" cy="988432"/>
        </a:xfrm>
        <a:prstGeom prst="rect">
          <a:avLst/>
        </a:prstGeom>
        <a:solidFill>
          <a:schemeClr val="accent5">
            <a:hueOff val="-1655646"/>
            <a:satOff val="6635"/>
            <a:lumOff val="143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AU" sz="4500" kern="1200" dirty="0" smtClean="0"/>
            <a:t> </a:t>
          </a:r>
          <a:endParaRPr lang="en-AU" sz="4500" kern="1200" dirty="0"/>
        </a:p>
      </dsp:txBody>
      <dsp:txXfrm>
        <a:off x="3626328" y="460183"/>
        <a:ext cx="1647387" cy="988432"/>
      </dsp:txXfrm>
    </dsp:sp>
    <dsp:sp modelId="{9E0269EF-C263-439E-A32D-64E236476C0D}">
      <dsp:nvSpPr>
        <dsp:cNvPr id="0" name=""/>
        <dsp:cNvSpPr/>
      </dsp:nvSpPr>
      <dsp:spPr>
        <a:xfrm>
          <a:off x="5438454" y="460183"/>
          <a:ext cx="1647387" cy="988432"/>
        </a:xfrm>
        <a:prstGeom prst="rect">
          <a:avLst/>
        </a:prstGeom>
        <a:solidFill>
          <a:schemeClr val="accent5">
            <a:hueOff val="-2483469"/>
            <a:satOff val="9953"/>
            <a:lumOff val="2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AU" sz="4500" kern="1200" dirty="0" smtClean="0"/>
            <a:t> </a:t>
          </a:r>
          <a:endParaRPr lang="en-AU" sz="4500" kern="1200" dirty="0"/>
        </a:p>
      </dsp:txBody>
      <dsp:txXfrm>
        <a:off x="5438454" y="460183"/>
        <a:ext cx="1647387" cy="988432"/>
      </dsp:txXfrm>
    </dsp:sp>
    <dsp:sp modelId="{0D871A07-EDD0-4077-9772-A75CFB982CDB}">
      <dsp:nvSpPr>
        <dsp:cNvPr id="0" name=""/>
        <dsp:cNvSpPr/>
      </dsp:nvSpPr>
      <dsp:spPr>
        <a:xfrm>
          <a:off x="2076" y="1613354"/>
          <a:ext cx="1647387" cy="988432"/>
        </a:xfrm>
        <a:prstGeom prst="rect">
          <a:avLst/>
        </a:prstGeom>
        <a:solidFill>
          <a:schemeClr val="accent5">
            <a:hueOff val="-3311292"/>
            <a:satOff val="13270"/>
            <a:lumOff val="28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r>
            <a:rPr lang="en-AU" sz="4500" kern="1200" dirty="0" smtClean="0"/>
            <a:t> </a:t>
          </a:r>
          <a:endParaRPr lang="en-AU" sz="4500" kern="1200" dirty="0"/>
        </a:p>
      </dsp:txBody>
      <dsp:txXfrm>
        <a:off x="2076" y="1613354"/>
        <a:ext cx="1647387" cy="988432"/>
      </dsp:txXfrm>
    </dsp:sp>
    <dsp:sp modelId="{BC3DF1A4-7465-4C21-84E2-5422F9BD1FD7}">
      <dsp:nvSpPr>
        <dsp:cNvPr id="0" name=""/>
        <dsp:cNvSpPr/>
      </dsp:nvSpPr>
      <dsp:spPr>
        <a:xfrm>
          <a:off x="1814202" y="1613354"/>
          <a:ext cx="1647387" cy="988432"/>
        </a:xfrm>
        <a:prstGeom prst="rect">
          <a:avLst/>
        </a:prstGeom>
        <a:solidFill>
          <a:schemeClr val="accent5">
            <a:hueOff val="-4139115"/>
            <a:satOff val="16588"/>
            <a:lumOff val="359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endParaRPr lang="en-AU" sz="4500" kern="1200"/>
        </a:p>
      </dsp:txBody>
      <dsp:txXfrm>
        <a:off x="1814202" y="1613354"/>
        <a:ext cx="1647387" cy="988432"/>
      </dsp:txXfrm>
    </dsp:sp>
    <dsp:sp modelId="{69294DC3-1B04-4B1B-B0E2-02523F2D2491}">
      <dsp:nvSpPr>
        <dsp:cNvPr id="0" name=""/>
        <dsp:cNvSpPr/>
      </dsp:nvSpPr>
      <dsp:spPr>
        <a:xfrm>
          <a:off x="3626328" y="1613354"/>
          <a:ext cx="1647387" cy="988432"/>
        </a:xfrm>
        <a:prstGeom prst="rect">
          <a:avLst/>
        </a:prstGeom>
        <a:solidFill>
          <a:schemeClr val="accent5">
            <a:hueOff val="-4966938"/>
            <a:satOff val="19906"/>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endParaRPr lang="en-AU" sz="4500" kern="1200"/>
        </a:p>
      </dsp:txBody>
      <dsp:txXfrm>
        <a:off x="3626328" y="1613354"/>
        <a:ext cx="1647387" cy="988432"/>
      </dsp:txXfrm>
    </dsp:sp>
    <dsp:sp modelId="{79BC7511-13D0-45E5-8FFB-15D255FA41C2}">
      <dsp:nvSpPr>
        <dsp:cNvPr id="0" name=""/>
        <dsp:cNvSpPr/>
      </dsp:nvSpPr>
      <dsp:spPr>
        <a:xfrm>
          <a:off x="5438454" y="1613354"/>
          <a:ext cx="1647387" cy="988432"/>
        </a:xfrm>
        <a:prstGeom prst="rect">
          <a:avLst/>
        </a:prstGeom>
        <a:solidFill>
          <a:schemeClr val="accent5">
            <a:hueOff val="-5794761"/>
            <a:satOff val="23223"/>
            <a:lumOff val="503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endParaRPr lang="en-AU" sz="4500" kern="1200"/>
        </a:p>
      </dsp:txBody>
      <dsp:txXfrm>
        <a:off x="5438454" y="1613354"/>
        <a:ext cx="1647387" cy="988432"/>
      </dsp:txXfrm>
    </dsp:sp>
    <dsp:sp modelId="{8019B882-A749-4A87-A40F-058313776988}">
      <dsp:nvSpPr>
        <dsp:cNvPr id="0" name=""/>
        <dsp:cNvSpPr/>
      </dsp:nvSpPr>
      <dsp:spPr>
        <a:xfrm>
          <a:off x="2076" y="2766525"/>
          <a:ext cx="1647387" cy="988432"/>
        </a:xfrm>
        <a:prstGeom prst="rect">
          <a:avLst/>
        </a:prstGeom>
        <a:solidFill>
          <a:schemeClr val="accent5">
            <a:hueOff val="-6622584"/>
            <a:satOff val="26541"/>
            <a:lumOff val="575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endParaRPr lang="en-AU" sz="4500" kern="1200"/>
        </a:p>
      </dsp:txBody>
      <dsp:txXfrm>
        <a:off x="2076" y="2766525"/>
        <a:ext cx="1647387" cy="988432"/>
      </dsp:txXfrm>
    </dsp:sp>
    <dsp:sp modelId="{C06FB1CF-DE54-4921-9F3E-E5BB3632A36A}">
      <dsp:nvSpPr>
        <dsp:cNvPr id="0" name=""/>
        <dsp:cNvSpPr/>
      </dsp:nvSpPr>
      <dsp:spPr>
        <a:xfrm>
          <a:off x="1814202" y="2766525"/>
          <a:ext cx="1647387" cy="988432"/>
        </a:xfrm>
        <a:prstGeom prst="rect">
          <a:avLst/>
        </a:prstGeom>
        <a:solidFill>
          <a:schemeClr val="accent5">
            <a:hueOff val="-7450407"/>
            <a:satOff val="29858"/>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endParaRPr lang="en-AU" sz="4500" kern="1200"/>
        </a:p>
      </dsp:txBody>
      <dsp:txXfrm>
        <a:off x="1814202" y="2766525"/>
        <a:ext cx="1647387" cy="988432"/>
      </dsp:txXfrm>
    </dsp:sp>
    <dsp:sp modelId="{C23F35B4-4831-4BBA-8896-7F328A95C888}">
      <dsp:nvSpPr>
        <dsp:cNvPr id="0" name=""/>
        <dsp:cNvSpPr/>
      </dsp:nvSpPr>
      <dsp:spPr>
        <a:xfrm>
          <a:off x="3626328" y="2766525"/>
          <a:ext cx="1647387" cy="988432"/>
        </a:xfrm>
        <a:prstGeom prst="rect">
          <a:avLst/>
        </a:prstGeom>
        <a:solidFill>
          <a:schemeClr val="accent5">
            <a:hueOff val="-8278230"/>
            <a:satOff val="33176"/>
            <a:lumOff val="719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endParaRPr lang="en-AU" sz="4500" kern="1200"/>
        </a:p>
      </dsp:txBody>
      <dsp:txXfrm>
        <a:off x="3626328" y="2766525"/>
        <a:ext cx="1647387" cy="988432"/>
      </dsp:txXfrm>
    </dsp:sp>
    <dsp:sp modelId="{E1059CA8-CC33-44A1-816A-C5993ADFD74D}">
      <dsp:nvSpPr>
        <dsp:cNvPr id="0" name=""/>
        <dsp:cNvSpPr/>
      </dsp:nvSpPr>
      <dsp:spPr>
        <a:xfrm>
          <a:off x="5438454" y="2766525"/>
          <a:ext cx="1647387" cy="988432"/>
        </a:xfrm>
        <a:prstGeom prst="rect">
          <a:avLst/>
        </a:prstGeom>
        <a:solidFill>
          <a:schemeClr val="accent5">
            <a:hueOff val="-9106054"/>
            <a:satOff val="36493"/>
            <a:lumOff val="790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endParaRPr lang="en-AU" sz="4500" kern="1200"/>
        </a:p>
      </dsp:txBody>
      <dsp:txXfrm>
        <a:off x="5438454" y="2766525"/>
        <a:ext cx="1647387" cy="988432"/>
      </dsp:txXfrm>
    </dsp:sp>
    <dsp:sp modelId="{5E911926-A788-4D94-8761-432EC95E5C77}">
      <dsp:nvSpPr>
        <dsp:cNvPr id="0" name=""/>
        <dsp:cNvSpPr/>
      </dsp:nvSpPr>
      <dsp:spPr>
        <a:xfrm>
          <a:off x="2720265" y="3919696"/>
          <a:ext cx="1647387" cy="988432"/>
        </a:xfrm>
        <a:prstGeom prst="rect">
          <a:avLst/>
        </a:prstGeom>
        <a:solidFill>
          <a:schemeClr val="accent5">
            <a:hueOff val="-9933876"/>
            <a:satOff val="39811"/>
            <a:lumOff val="862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a:lnSpc>
              <a:spcPct val="90000"/>
            </a:lnSpc>
            <a:spcBef>
              <a:spcPct val="0"/>
            </a:spcBef>
            <a:spcAft>
              <a:spcPct val="35000"/>
            </a:spcAft>
          </a:pPr>
          <a:endParaRPr lang="en-AU" sz="4500" kern="1200"/>
        </a:p>
      </dsp:txBody>
      <dsp:txXfrm>
        <a:off x="2720265" y="3919696"/>
        <a:ext cx="1647387" cy="988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E9F60-5F01-4BFF-8BB6-BF07622BB387}">
      <dsp:nvSpPr>
        <dsp:cNvPr id="0" name=""/>
        <dsp:cNvSpPr/>
      </dsp:nvSpPr>
      <dsp:spPr>
        <a:xfrm>
          <a:off x="4110" y="125888"/>
          <a:ext cx="3594117" cy="3594117"/>
        </a:xfrm>
        <a:prstGeom prst="ellipse">
          <a:avLst/>
        </a:prstGeom>
        <a:solidFill>
          <a:schemeClr val="accent5">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7796" tIns="82550" rIns="197796" bIns="82550" numCol="1" spcCol="1270" anchor="ctr" anchorCtr="0">
          <a:noAutofit/>
        </a:bodyPr>
        <a:lstStyle/>
        <a:p>
          <a:pPr lvl="0" algn="ctr" defTabSz="2889250">
            <a:lnSpc>
              <a:spcPct val="90000"/>
            </a:lnSpc>
            <a:spcBef>
              <a:spcPct val="0"/>
            </a:spcBef>
            <a:spcAft>
              <a:spcPct val="35000"/>
            </a:spcAft>
          </a:pPr>
          <a:r>
            <a:rPr lang="en-AU" sz="6500" kern="1200" dirty="0" smtClean="0"/>
            <a:t> </a:t>
          </a:r>
          <a:endParaRPr lang="en-AU" sz="6500" kern="1200" dirty="0"/>
        </a:p>
      </dsp:txBody>
      <dsp:txXfrm>
        <a:off x="530456" y="652234"/>
        <a:ext cx="2541425" cy="2541425"/>
      </dsp:txXfrm>
    </dsp:sp>
    <dsp:sp modelId="{14EF0A3A-4A41-4201-9ABA-37CA9EED2DA2}">
      <dsp:nvSpPr>
        <dsp:cNvPr id="0" name=""/>
        <dsp:cNvSpPr/>
      </dsp:nvSpPr>
      <dsp:spPr>
        <a:xfrm>
          <a:off x="2879403" y="125888"/>
          <a:ext cx="3594117" cy="3594117"/>
        </a:xfrm>
        <a:prstGeom prst="ellipse">
          <a:avLst/>
        </a:prstGeom>
        <a:solidFill>
          <a:schemeClr val="accent5">
            <a:alpha val="50000"/>
            <a:hueOff val="-4966938"/>
            <a:satOff val="19906"/>
            <a:lumOff val="4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7796" tIns="82550" rIns="197796" bIns="82550" numCol="1" spcCol="1270" anchor="ctr" anchorCtr="0">
          <a:noAutofit/>
        </a:bodyPr>
        <a:lstStyle/>
        <a:p>
          <a:pPr lvl="0" algn="ctr" defTabSz="2889250">
            <a:lnSpc>
              <a:spcPct val="90000"/>
            </a:lnSpc>
            <a:spcBef>
              <a:spcPct val="0"/>
            </a:spcBef>
            <a:spcAft>
              <a:spcPct val="35000"/>
            </a:spcAft>
          </a:pPr>
          <a:r>
            <a:rPr lang="en-AU" sz="6500" kern="1200" dirty="0" smtClean="0"/>
            <a:t> </a:t>
          </a:r>
          <a:endParaRPr lang="en-AU" sz="6500" kern="1200" dirty="0"/>
        </a:p>
      </dsp:txBody>
      <dsp:txXfrm>
        <a:off x="3405749" y="652234"/>
        <a:ext cx="2541425" cy="2541425"/>
      </dsp:txXfrm>
    </dsp:sp>
    <dsp:sp modelId="{B7047200-C335-4B48-BF7B-1F90FC932887}">
      <dsp:nvSpPr>
        <dsp:cNvPr id="0" name=""/>
        <dsp:cNvSpPr/>
      </dsp:nvSpPr>
      <dsp:spPr>
        <a:xfrm>
          <a:off x="5754697" y="125888"/>
          <a:ext cx="3594117" cy="3594117"/>
        </a:xfrm>
        <a:prstGeom prst="ellipse">
          <a:avLst/>
        </a:prstGeom>
        <a:solidFill>
          <a:schemeClr val="accent5">
            <a:alpha val="50000"/>
            <a:hueOff val="-9933876"/>
            <a:satOff val="39811"/>
            <a:lumOff val="862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7796" tIns="82550" rIns="197796" bIns="82550" numCol="1" spcCol="1270" anchor="ctr" anchorCtr="0">
          <a:noAutofit/>
        </a:bodyPr>
        <a:lstStyle/>
        <a:p>
          <a:pPr lvl="0" algn="ctr" defTabSz="2889250">
            <a:lnSpc>
              <a:spcPct val="90000"/>
            </a:lnSpc>
            <a:spcBef>
              <a:spcPct val="0"/>
            </a:spcBef>
            <a:spcAft>
              <a:spcPct val="35000"/>
            </a:spcAft>
          </a:pPr>
          <a:r>
            <a:rPr lang="en-AU" sz="6500" kern="1200" dirty="0" smtClean="0"/>
            <a:t> </a:t>
          </a:r>
          <a:endParaRPr lang="en-AU" sz="6500" kern="1200" dirty="0"/>
        </a:p>
      </dsp:txBody>
      <dsp:txXfrm>
        <a:off x="6281043" y="652234"/>
        <a:ext cx="2541425" cy="25414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6DC563-6EF7-4783-B946-BD7CDFF7292C}" type="datetimeFigureOut">
              <a:rPr lang="en-AU" smtClean="0"/>
              <a:t>21/09/2015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47B204-C9E8-4783-8B45-F9353FB17DA8}" type="slidenum">
              <a:rPr lang="en-AU" smtClean="0"/>
              <a:t>‹#›</a:t>
            </a:fld>
            <a:endParaRPr lang="en-AU"/>
          </a:p>
        </p:txBody>
      </p:sp>
    </p:spTree>
    <p:extLst>
      <p:ext uri="{BB962C8B-B14F-4D97-AF65-F5344CB8AC3E}">
        <p14:creationId xmlns:p14="http://schemas.microsoft.com/office/powerpoint/2010/main" val="2442752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DC563-6EF7-4783-B946-BD7CDFF7292C}" type="datetimeFigureOut">
              <a:rPr lang="en-AU" smtClean="0"/>
              <a:t>21/09/2015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147B204-C9E8-4783-8B45-F9353FB17DA8}" type="slidenum">
              <a:rPr lang="en-AU" smtClean="0"/>
              <a:t>‹#›</a:t>
            </a:fld>
            <a:endParaRPr lang="en-AU"/>
          </a:p>
        </p:txBody>
      </p:sp>
    </p:spTree>
    <p:extLst>
      <p:ext uri="{BB962C8B-B14F-4D97-AF65-F5344CB8AC3E}">
        <p14:creationId xmlns:p14="http://schemas.microsoft.com/office/powerpoint/2010/main" val="918441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6DC563-6EF7-4783-B946-BD7CDFF7292C}" type="datetimeFigureOut">
              <a:rPr lang="en-AU" smtClean="0"/>
              <a:t>21/09/2015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47B204-C9E8-4783-8B45-F9353FB17DA8}" type="slidenum">
              <a:rPr lang="en-AU" smtClean="0"/>
              <a:t>‹#›</a:t>
            </a:fld>
            <a:endParaRPr lang="en-AU"/>
          </a:p>
        </p:txBody>
      </p:sp>
    </p:spTree>
    <p:extLst>
      <p:ext uri="{BB962C8B-B14F-4D97-AF65-F5344CB8AC3E}">
        <p14:creationId xmlns:p14="http://schemas.microsoft.com/office/powerpoint/2010/main" val="3672906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6DC563-6EF7-4783-B946-BD7CDFF7292C}" type="datetimeFigureOut">
              <a:rPr lang="en-AU" smtClean="0"/>
              <a:t>21/09/2015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47B204-C9E8-4783-8B45-F9353FB17DA8}"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53261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6DC563-6EF7-4783-B946-BD7CDFF7292C}" type="datetimeFigureOut">
              <a:rPr lang="en-AU" smtClean="0"/>
              <a:t>21/09/2015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47B204-C9E8-4783-8B45-F9353FB17DA8}" type="slidenum">
              <a:rPr lang="en-AU" smtClean="0"/>
              <a:t>‹#›</a:t>
            </a:fld>
            <a:endParaRPr lang="en-AU"/>
          </a:p>
        </p:txBody>
      </p:sp>
    </p:spTree>
    <p:extLst>
      <p:ext uri="{BB962C8B-B14F-4D97-AF65-F5344CB8AC3E}">
        <p14:creationId xmlns:p14="http://schemas.microsoft.com/office/powerpoint/2010/main" val="3236677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6DC563-6EF7-4783-B946-BD7CDFF7292C}" type="datetimeFigureOut">
              <a:rPr lang="en-AU" smtClean="0"/>
              <a:t>21/09/2015</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47B204-C9E8-4783-8B45-F9353FB17DA8}" type="slidenum">
              <a:rPr lang="en-AU" smtClean="0"/>
              <a:t>‹#›</a:t>
            </a:fld>
            <a:endParaRPr lang="en-AU"/>
          </a:p>
        </p:txBody>
      </p:sp>
    </p:spTree>
    <p:extLst>
      <p:ext uri="{BB962C8B-B14F-4D97-AF65-F5344CB8AC3E}">
        <p14:creationId xmlns:p14="http://schemas.microsoft.com/office/powerpoint/2010/main" val="4286998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B6DC563-6EF7-4783-B946-BD7CDFF7292C}" type="datetimeFigureOut">
              <a:rPr lang="en-AU" smtClean="0"/>
              <a:t>21/09/2015</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47B204-C9E8-4783-8B45-F9353FB17DA8}" type="slidenum">
              <a:rPr lang="en-AU" smtClean="0"/>
              <a:t>‹#›</a:t>
            </a:fld>
            <a:endParaRPr lang="en-AU"/>
          </a:p>
        </p:txBody>
      </p:sp>
    </p:spTree>
    <p:extLst>
      <p:ext uri="{BB962C8B-B14F-4D97-AF65-F5344CB8AC3E}">
        <p14:creationId xmlns:p14="http://schemas.microsoft.com/office/powerpoint/2010/main" val="1042659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6DC563-6EF7-4783-B946-BD7CDFF7292C}" type="datetimeFigureOut">
              <a:rPr lang="en-AU" smtClean="0"/>
              <a:t>21/09/2015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47B204-C9E8-4783-8B45-F9353FB17DA8}" type="slidenum">
              <a:rPr lang="en-AU" smtClean="0"/>
              <a:t>‹#›</a:t>
            </a:fld>
            <a:endParaRPr lang="en-AU"/>
          </a:p>
        </p:txBody>
      </p:sp>
    </p:spTree>
    <p:extLst>
      <p:ext uri="{BB962C8B-B14F-4D97-AF65-F5344CB8AC3E}">
        <p14:creationId xmlns:p14="http://schemas.microsoft.com/office/powerpoint/2010/main" val="2410523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6DC563-6EF7-4783-B946-BD7CDFF7292C}" type="datetimeFigureOut">
              <a:rPr lang="en-AU" smtClean="0"/>
              <a:t>21/09/2015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47B204-C9E8-4783-8B45-F9353FB17DA8}" type="slidenum">
              <a:rPr lang="en-AU" smtClean="0"/>
              <a:t>‹#›</a:t>
            </a:fld>
            <a:endParaRPr lang="en-AU"/>
          </a:p>
        </p:txBody>
      </p:sp>
    </p:spTree>
    <p:extLst>
      <p:ext uri="{BB962C8B-B14F-4D97-AF65-F5344CB8AC3E}">
        <p14:creationId xmlns:p14="http://schemas.microsoft.com/office/powerpoint/2010/main" val="227459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B6DC563-6EF7-4783-B946-BD7CDFF7292C}" type="datetimeFigureOut">
              <a:rPr lang="en-AU" smtClean="0"/>
              <a:t>21/09/2015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47B204-C9E8-4783-8B45-F9353FB17DA8}" type="slidenum">
              <a:rPr lang="en-AU" smtClean="0"/>
              <a:t>‹#›</a:t>
            </a:fld>
            <a:endParaRPr lang="en-AU"/>
          </a:p>
        </p:txBody>
      </p:sp>
    </p:spTree>
    <p:extLst>
      <p:ext uri="{BB962C8B-B14F-4D97-AF65-F5344CB8AC3E}">
        <p14:creationId xmlns:p14="http://schemas.microsoft.com/office/powerpoint/2010/main" val="17435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6DC563-6EF7-4783-B946-BD7CDFF7292C}" type="datetimeFigureOut">
              <a:rPr lang="en-AU" smtClean="0"/>
              <a:t>21/09/2015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147B204-C9E8-4783-8B45-F9353FB17DA8}" type="slidenum">
              <a:rPr lang="en-AU" smtClean="0"/>
              <a:t>‹#›</a:t>
            </a:fld>
            <a:endParaRPr lang="en-AU"/>
          </a:p>
        </p:txBody>
      </p:sp>
    </p:spTree>
    <p:extLst>
      <p:ext uri="{BB962C8B-B14F-4D97-AF65-F5344CB8AC3E}">
        <p14:creationId xmlns:p14="http://schemas.microsoft.com/office/powerpoint/2010/main" val="422530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6DC563-6EF7-4783-B946-BD7CDFF7292C}" type="datetimeFigureOut">
              <a:rPr lang="en-AU" smtClean="0"/>
              <a:t>21/09/2015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147B204-C9E8-4783-8B45-F9353FB17DA8}" type="slidenum">
              <a:rPr lang="en-AU" smtClean="0"/>
              <a:t>‹#›</a:t>
            </a:fld>
            <a:endParaRPr lang="en-AU"/>
          </a:p>
        </p:txBody>
      </p:sp>
    </p:spTree>
    <p:extLst>
      <p:ext uri="{BB962C8B-B14F-4D97-AF65-F5344CB8AC3E}">
        <p14:creationId xmlns:p14="http://schemas.microsoft.com/office/powerpoint/2010/main" val="336225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6DC563-6EF7-4783-B946-BD7CDFF7292C}" type="datetimeFigureOut">
              <a:rPr lang="en-AU" smtClean="0"/>
              <a:t>21/09/2015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147B204-C9E8-4783-8B45-F9353FB17DA8}" type="slidenum">
              <a:rPr lang="en-AU" smtClean="0"/>
              <a:t>‹#›</a:t>
            </a:fld>
            <a:endParaRPr lang="en-AU"/>
          </a:p>
        </p:txBody>
      </p:sp>
    </p:spTree>
    <p:extLst>
      <p:ext uri="{BB962C8B-B14F-4D97-AF65-F5344CB8AC3E}">
        <p14:creationId xmlns:p14="http://schemas.microsoft.com/office/powerpoint/2010/main" val="515888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B6DC563-6EF7-4783-B946-BD7CDFF7292C}" type="datetimeFigureOut">
              <a:rPr lang="en-AU" smtClean="0"/>
              <a:t>21/09/2015</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B147B204-C9E8-4783-8B45-F9353FB17DA8}" type="slidenum">
              <a:rPr lang="en-AU" smtClean="0"/>
              <a:t>‹#›</a:t>
            </a:fld>
            <a:endParaRPr lang="en-AU"/>
          </a:p>
        </p:txBody>
      </p:sp>
    </p:spTree>
    <p:extLst>
      <p:ext uri="{BB962C8B-B14F-4D97-AF65-F5344CB8AC3E}">
        <p14:creationId xmlns:p14="http://schemas.microsoft.com/office/powerpoint/2010/main" val="294716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B6DC563-6EF7-4783-B946-BD7CDFF7292C}" type="datetimeFigureOut">
              <a:rPr lang="en-AU" smtClean="0"/>
              <a:t>21/09/2015</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B147B204-C9E8-4783-8B45-F9353FB17DA8}" type="slidenum">
              <a:rPr lang="en-AU" smtClean="0"/>
              <a:t>‹#›</a:t>
            </a:fld>
            <a:endParaRPr lang="en-AU"/>
          </a:p>
        </p:txBody>
      </p:sp>
    </p:spTree>
    <p:extLst>
      <p:ext uri="{BB962C8B-B14F-4D97-AF65-F5344CB8AC3E}">
        <p14:creationId xmlns:p14="http://schemas.microsoft.com/office/powerpoint/2010/main" val="4252796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B6DC563-6EF7-4783-B946-BD7CDFF7292C}" type="datetimeFigureOut">
              <a:rPr lang="en-AU" smtClean="0"/>
              <a:t>21/09/2015</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B147B204-C9E8-4783-8B45-F9353FB17DA8}" type="slidenum">
              <a:rPr lang="en-AU" smtClean="0"/>
              <a:t>‹#›</a:t>
            </a:fld>
            <a:endParaRPr lang="en-AU"/>
          </a:p>
        </p:txBody>
      </p:sp>
    </p:spTree>
    <p:extLst>
      <p:ext uri="{BB962C8B-B14F-4D97-AF65-F5344CB8AC3E}">
        <p14:creationId xmlns:p14="http://schemas.microsoft.com/office/powerpoint/2010/main" val="421343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DC563-6EF7-4783-B946-BD7CDFF7292C}" type="datetimeFigureOut">
              <a:rPr lang="en-AU" smtClean="0"/>
              <a:t>21/09/2015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147B204-C9E8-4783-8B45-F9353FB17DA8}" type="slidenum">
              <a:rPr lang="en-AU" smtClean="0"/>
              <a:t>‹#›</a:t>
            </a:fld>
            <a:endParaRPr lang="en-AU"/>
          </a:p>
        </p:txBody>
      </p:sp>
    </p:spTree>
    <p:extLst>
      <p:ext uri="{BB962C8B-B14F-4D97-AF65-F5344CB8AC3E}">
        <p14:creationId xmlns:p14="http://schemas.microsoft.com/office/powerpoint/2010/main" val="3305992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6DC563-6EF7-4783-B946-BD7CDFF7292C}" type="datetimeFigureOut">
              <a:rPr lang="en-AU" smtClean="0"/>
              <a:t>21/09/2015</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147B204-C9E8-4783-8B45-F9353FB17DA8}" type="slidenum">
              <a:rPr lang="en-AU" smtClean="0"/>
              <a:t>‹#›</a:t>
            </a:fld>
            <a:endParaRPr lang="en-AU"/>
          </a:p>
        </p:txBody>
      </p:sp>
    </p:spTree>
    <p:extLst>
      <p:ext uri="{BB962C8B-B14F-4D97-AF65-F5344CB8AC3E}">
        <p14:creationId xmlns:p14="http://schemas.microsoft.com/office/powerpoint/2010/main" val="3004153723"/>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4562" y="4696083"/>
            <a:ext cx="9968009" cy="1088048"/>
          </a:xfrm>
        </p:spPr>
        <p:txBody>
          <a:bodyPr/>
          <a:lstStyle/>
          <a:p>
            <a:r>
              <a:rPr lang="en-AU" sz="4800" dirty="0" smtClean="0">
                <a:solidFill>
                  <a:schemeClr val="tx1">
                    <a:lumMod val="75000"/>
                    <a:lumOff val="25000"/>
                  </a:schemeClr>
                </a:solidFill>
              </a:rPr>
              <a:t>The Boy in the Striped Pyjamas </a:t>
            </a:r>
            <a:endParaRPr lang="en-AU" sz="4800" dirty="0">
              <a:solidFill>
                <a:schemeClr val="tx1">
                  <a:lumMod val="75000"/>
                  <a:lumOff val="25000"/>
                </a:schemeClr>
              </a:solidFill>
            </a:endParaRPr>
          </a:p>
        </p:txBody>
      </p:sp>
      <p:sp>
        <p:nvSpPr>
          <p:cNvPr id="3" name="Subtitle 2"/>
          <p:cNvSpPr>
            <a:spLocks noGrp="1"/>
          </p:cNvSpPr>
          <p:nvPr>
            <p:ph type="subTitle" idx="1"/>
          </p:nvPr>
        </p:nvSpPr>
        <p:spPr>
          <a:xfrm>
            <a:off x="1314562" y="5784131"/>
            <a:ext cx="7766936" cy="661778"/>
          </a:xfrm>
        </p:spPr>
        <p:txBody>
          <a:bodyPr>
            <a:normAutofit/>
          </a:bodyPr>
          <a:lstStyle/>
          <a:p>
            <a:r>
              <a:rPr lang="en-AU" dirty="0" smtClean="0"/>
              <a:t>Miss Beathe </a:t>
            </a:r>
            <a:endParaRPr lang="en-AU" dirty="0"/>
          </a:p>
        </p:txBody>
      </p:sp>
      <p:pic>
        <p:nvPicPr>
          <p:cNvPr id="4" name="Picture 3"/>
          <p:cNvPicPr>
            <a:picLocks noChangeAspect="1"/>
          </p:cNvPicPr>
          <p:nvPr/>
        </p:nvPicPr>
        <p:blipFill>
          <a:blip r:embed="rId2"/>
          <a:stretch>
            <a:fillRect/>
          </a:stretch>
        </p:blipFill>
        <p:spPr>
          <a:xfrm>
            <a:off x="1660369" y="520218"/>
            <a:ext cx="7998645" cy="4493141"/>
          </a:xfrm>
          <a:prstGeom prst="rect">
            <a:avLst/>
          </a:prstGeom>
        </p:spPr>
      </p:pic>
    </p:spTree>
    <p:extLst>
      <p:ext uri="{BB962C8B-B14F-4D97-AF65-F5344CB8AC3E}">
        <p14:creationId xmlns:p14="http://schemas.microsoft.com/office/powerpoint/2010/main" val="2773289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Steps for Reading SQ3R</a:t>
            </a:r>
            <a:endParaRPr lang="en-AU" b="1" dirty="0"/>
          </a:p>
        </p:txBody>
      </p:sp>
      <p:sp>
        <p:nvSpPr>
          <p:cNvPr id="3" name="Content Placeholder 2"/>
          <p:cNvSpPr>
            <a:spLocks noGrp="1"/>
          </p:cNvSpPr>
          <p:nvPr>
            <p:ph idx="1"/>
          </p:nvPr>
        </p:nvSpPr>
        <p:spPr>
          <a:xfrm>
            <a:off x="662608" y="2052918"/>
            <a:ext cx="8946541" cy="4195481"/>
          </a:xfrm>
        </p:spPr>
        <p:txBody>
          <a:bodyPr>
            <a:normAutofit/>
          </a:bodyPr>
          <a:lstStyle/>
          <a:p>
            <a:pPr marL="0" indent="0">
              <a:buNone/>
            </a:pPr>
            <a:r>
              <a:rPr lang="en-AU" sz="3600" dirty="0" smtClean="0">
                <a:solidFill>
                  <a:srgbClr val="FF6600"/>
                </a:solidFill>
              </a:rPr>
              <a:t>Scan</a:t>
            </a:r>
            <a:r>
              <a:rPr lang="en-AU" sz="3600" dirty="0" smtClean="0"/>
              <a:t> the text and look at the title</a:t>
            </a:r>
          </a:p>
          <a:p>
            <a:pPr marL="0" indent="0">
              <a:buNone/>
            </a:pPr>
            <a:r>
              <a:rPr lang="en-AU" sz="3600" dirty="0" smtClean="0"/>
              <a:t>Read the </a:t>
            </a:r>
            <a:r>
              <a:rPr lang="en-AU" sz="3600" dirty="0" smtClean="0">
                <a:solidFill>
                  <a:srgbClr val="FF6600"/>
                </a:solidFill>
              </a:rPr>
              <a:t>question</a:t>
            </a:r>
            <a:r>
              <a:rPr lang="en-AU" sz="3600" dirty="0" smtClean="0"/>
              <a:t> that you need to answer </a:t>
            </a:r>
          </a:p>
          <a:p>
            <a:pPr marL="0" indent="0">
              <a:buNone/>
            </a:pPr>
            <a:r>
              <a:rPr lang="en-AU" sz="3600" dirty="0" smtClean="0">
                <a:solidFill>
                  <a:srgbClr val="FF6600"/>
                </a:solidFill>
              </a:rPr>
              <a:t>Read </a:t>
            </a:r>
          </a:p>
          <a:p>
            <a:pPr marL="0" indent="0">
              <a:buNone/>
            </a:pPr>
            <a:r>
              <a:rPr lang="en-AU" sz="3600" dirty="0" smtClean="0">
                <a:solidFill>
                  <a:srgbClr val="FF6600"/>
                </a:solidFill>
              </a:rPr>
              <a:t>Recite</a:t>
            </a:r>
            <a:r>
              <a:rPr lang="en-AU" sz="3600" dirty="0" smtClean="0"/>
              <a:t> your answer </a:t>
            </a:r>
          </a:p>
          <a:p>
            <a:pPr marL="0" indent="0">
              <a:buNone/>
            </a:pPr>
            <a:r>
              <a:rPr lang="en-AU" sz="3600" dirty="0" smtClean="0">
                <a:solidFill>
                  <a:srgbClr val="FF6600"/>
                </a:solidFill>
              </a:rPr>
              <a:t>Review</a:t>
            </a:r>
            <a:r>
              <a:rPr lang="en-AU" sz="3600" dirty="0" smtClean="0"/>
              <a:t> your answer </a:t>
            </a:r>
          </a:p>
        </p:txBody>
      </p:sp>
      <p:sp>
        <p:nvSpPr>
          <p:cNvPr id="4" name="TextBox 3"/>
          <p:cNvSpPr txBox="1"/>
          <p:nvPr/>
        </p:nvSpPr>
        <p:spPr>
          <a:xfrm>
            <a:off x="9657275" y="1452753"/>
            <a:ext cx="1275348" cy="1200329"/>
          </a:xfrm>
          <a:prstGeom prst="rect">
            <a:avLst/>
          </a:prstGeom>
          <a:noFill/>
        </p:spPr>
        <p:txBody>
          <a:bodyPr wrap="square" rtlCol="0">
            <a:spAutoFit/>
          </a:bodyPr>
          <a:lstStyle/>
          <a:p>
            <a:r>
              <a:rPr lang="en-AU" sz="7200" b="1" dirty="0" smtClean="0">
                <a:solidFill>
                  <a:srgbClr val="FF6600"/>
                </a:solidFill>
              </a:rPr>
              <a:t>S</a:t>
            </a:r>
            <a:endParaRPr lang="en-AU" b="1" dirty="0">
              <a:solidFill>
                <a:srgbClr val="FF6600"/>
              </a:solidFill>
            </a:endParaRPr>
          </a:p>
        </p:txBody>
      </p:sp>
      <p:sp>
        <p:nvSpPr>
          <p:cNvPr id="5" name="TextBox 4"/>
          <p:cNvSpPr txBox="1"/>
          <p:nvPr/>
        </p:nvSpPr>
        <p:spPr>
          <a:xfrm>
            <a:off x="9625646" y="2653082"/>
            <a:ext cx="1483967" cy="1015663"/>
          </a:xfrm>
          <a:prstGeom prst="rect">
            <a:avLst/>
          </a:prstGeom>
          <a:noFill/>
        </p:spPr>
        <p:txBody>
          <a:bodyPr wrap="square" rtlCol="0">
            <a:spAutoFit/>
          </a:bodyPr>
          <a:lstStyle/>
          <a:p>
            <a:r>
              <a:rPr lang="en-AU" sz="6000" b="1" dirty="0" smtClean="0">
                <a:solidFill>
                  <a:srgbClr val="FF6600"/>
                </a:solidFill>
              </a:rPr>
              <a:t>Q</a:t>
            </a:r>
            <a:endParaRPr lang="en-AU" b="1" dirty="0">
              <a:solidFill>
                <a:srgbClr val="FF6600"/>
              </a:solidFill>
            </a:endParaRPr>
          </a:p>
        </p:txBody>
      </p:sp>
      <p:sp>
        <p:nvSpPr>
          <p:cNvPr id="6" name="TextBox 5"/>
          <p:cNvSpPr txBox="1"/>
          <p:nvPr/>
        </p:nvSpPr>
        <p:spPr>
          <a:xfrm>
            <a:off x="9625646" y="3960747"/>
            <a:ext cx="1483967" cy="1015663"/>
          </a:xfrm>
          <a:prstGeom prst="rect">
            <a:avLst/>
          </a:prstGeom>
          <a:noFill/>
        </p:spPr>
        <p:txBody>
          <a:bodyPr wrap="square" rtlCol="0">
            <a:spAutoFit/>
          </a:bodyPr>
          <a:lstStyle/>
          <a:p>
            <a:r>
              <a:rPr lang="en-AU" sz="6000" b="1" dirty="0" smtClean="0">
                <a:solidFill>
                  <a:srgbClr val="FF6600"/>
                </a:solidFill>
              </a:rPr>
              <a:t>3R</a:t>
            </a:r>
            <a:endParaRPr lang="en-AU" b="1" dirty="0">
              <a:solidFill>
                <a:srgbClr val="FF6600"/>
              </a:solidFill>
            </a:endParaRPr>
          </a:p>
        </p:txBody>
      </p:sp>
    </p:spTree>
    <p:extLst>
      <p:ext uri="{BB962C8B-B14F-4D97-AF65-F5344CB8AC3E}">
        <p14:creationId xmlns:p14="http://schemas.microsoft.com/office/powerpoint/2010/main" val="377580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22915" b="22226"/>
          <a:stretch/>
        </p:blipFill>
        <p:spPr>
          <a:xfrm>
            <a:off x="0" y="1227221"/>
            <a:ext cx="12034014" cy="4547937"/>
          </a:xfrm>
          <a:prstGeom prst="rect">
            <a:avLst/>
          </a:prstGeom>
        </p:spPr>
      </p:pic>
    </p:spTree>
    <p:extLst>
      <p:ext uri="{BB962C8B-B14F-4D97-AF65-F5344CB8AC3E}">
        <p14:creationId xmlns:p14="http://schemas.microsoft.com/office/powerpoint/2010/main" val="1196211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73814466"/>
              </p:ext>
            </p:extLst>
          </p:nvPr>
        </p:nvGraphicFramePr>
        <p:xfrm>
          <a:off x="744881" y="1224631"/>
          <a:ext cx="10651000" cy="5026043"/>
        </p:xfrm>
        <a:graphic>
          <a:graphicData uri="http://schemas.openxmlformats.org/drawingml/2006/table">
            <a:tbl>
              <a:tblPr firstRow="1" bandRow="1">
                <a:tableStyleId>{5C22544A-7EE6-4342-B048-85BDC9FD1C3A}</a:tableStyleId>
              </a:tblPr>
              <a:tblGrid>
                <a:gridCol w="9256855"/>
                <a:gridCol w="1394145"/>
              </a:tblGrid>
              <a:tr h="884455">
                <a:tc>
                  <a:txBody>
                    <a:bodyPr/>
                    <a:lstStyle/>
                    <a:p>
                      <a:r>
                        <a:rPr lang="en-AU" sz="2400" b="0" dirty="0" smtClean="0">
                          <a:solidFill>
                            <a:schemeClr val="bg1"/>
                          </a:solidFill>
                        </a:rPr>
                        <a:t>He was much older than Bruno’s father. </a:t>
                      </a:r>
                      <a:endParaRPr lang="en-AU" sz="2400" b="0" dirty="0">
                        <a:solidFill>
                          <a:schemeClr val="bg1"/>
                        </a:solidFill>
                      </a:endParaRPr>
                    </a:p>
                  </a:txBody>
                  <a:tcPr>
                    <a:solidFill>
                      <a:schemeClr val="tx2"/>
                    </a:solidFill>
                  </a:tcPr>
                </a:tc>
                <a:tc>
                  <a:txBody>
                    <a:bodyPr/>
                    <a:lstStyle/>
                    <a:p>
                      <a:endParaRPr lang="en-AU" dirty="0"/>
                    </a:p>
                  </a:txBody>
                  <a:tcPr>
                    <a:solidFill>
                      <a:schemeClr val="tx2"/>
                    </a:solidFill>
                  </a:tcPr>
                </a:tc>
              </a:tr>
              <a:tr h="824418">
                <a:tc>
                  <a:txBody>
                    <a:bodyPr/>
                    <a:lstStyle/>
                    <a:p>
                      <a:r>
                        <a:rPr lang="en-AU" sz="2400" dirty="0" smtClean="0"/>
                        <a:t>He was often seen having terrible arguments</a:t>
                      </a:r>
                      <a:r>
                        <a:rPr lang="en-AU" sz="2400" baseline="0" dirty="0" smtClean="0"/>
                        <a:t> with himself.</a:t>
                      </a:r>
                      <a:endParaRPr lang="en-AU" sz="2400" dirty="0"/>
                    </a:p>
                  </a:txBody>
                  <a:tcPr/>
                </a:tc>
                <a:tc>
                  <a:txBody>
                    <a:bodyPr/>
                    <a:lstStyle/>
                    <a:p>
                      <a:endParaRPr lang="en-AU" dirty="0"/>
                    </a:p>
                  </a:txBody>
                  <a:tcPr/>
                </a:tc>
              </a:tr>
              <a:tr h="1296792">
                <a:tc>
                  <a:txBody>
                    <a:bodyPr/>
                    <a:lstStyle/>
                    <a:p>
                      <a:r>
                        <a:rPr lang="en-AU" sz="2400" dirty="0" smtClean="0"/>
                        <a:t>He wandered around the streets of Berlin,</a:t>
                      </a:r>
                      <a:r>
                        <a:rPr lang="en-AU" sz="2400" baseline="0" dirty="0" smtClean="0"/>
                        <a:t> day and night.</a:t>
                      </a:r>
                      <a:endParaRPr lang="en-AU" sz="2400" dirty="0"/>
                    </a:p>
                  </a:txBody>
                  <a:tcPr/>
                </a:tc>
                <a:tc>
                  <a:txBody>
                    <a:bodyPr/>
                    <a:lstStyle/>
                    <a:p>
                      <a:endParaRPr lang="en-AU" dirty="0"/>
                    </a:p>
                  </a:txBody>
                  <a:tcPr/>
                </a:tc>
              </a:tr>
              <a:tr h="1296792">
                <a:tc>
                  <a:txBody>
                    <a:bodyPr/>
                    <a:lstStyle/>
                    <a:p>
                      <a:r>
                        <a:rPr lang="en-AU" sz="2400" dirty="0" smtClean="0"/>
                        <a:t>Bruno could not understand</a:t>
                      </a:r>
                      <a:r>
                        <a:rPr lang="en-AU" sz="2400" baseline="0" dirty="0" smtClean="0"/>
                        <a:t> the words Herr Roller used when he was upset.</a:t>
                      </a:r>
                      <a:endParaRPr lang="en-AU" sz="2400" dirty="0"/>
                    </a:p>
                  </a:txBody>
                  <a:tcPr/>
                </a:tc>
                <a:tc>
                  <a:txBody>
                    <a:bodyPr/>
                    <a:lstStyle/>
                    <a:p>
                      <a:endParaRPr lang="en-AU" dirty="0"/>
                    </a:p>
                  </a:txBody>
                  <a:tcPr/>
                </a:tc>
              </a:tr>
              <a:tr h="723586">
                <a:tc>
                  <a:txBody>
                    <a:bodyPr/>
                    <a:lstStyle/>
                    <a:p>
                      <a:r>
                        <a:rPr lang="en-AU" sz="2400" dirty="0" smtClean="0"/>
                        <a:t>Herr Roller’s Christian name was Franz.</a:t>
                      </a:r>
                      <a:endParaRPr lang="en-AU" sz="2400" dirty="0"/>
                    </a:p>
                  </a:txBody>
                  <a:tcPr/>
                </a:tc>
                <a:tc>
                  <a:txBody>
                    <a:bodyPr/>
                    <a:lstStyle/>
                    <a:p>
                      <a:endParaRPr lang="en-AU" dirty="0"/>
                    </a:p>
                  </a:txBody>
                  <a:tcPr/>
                </a:tc>
              </a:tr>
            </a:tbl>
          </a:graphicData>
        </a:graphic>
      </p:graphicFrame>
      <p:sp>
        <p:nvSpPr>
          <p:cNvPr id="3" name="Title 2"/>
          <p:cNvSpPr>
            <a:spLocks noGrp="1"/>
          </p:cNvSpPr>
          <p:nvPr>
            <p:ph type="title"/>
          </p:nvPr>
        </p:nvSpPr>
        <p:spPr>
          <a:xfrm>
            <a:off x="646111" y="452718"/>
            <a:ext cx="9404723" cy="666398"/>
          </a:xfrm>
        </p:spPr>
        <p:txBody>
          <a:bodyPr/>
          <a:lstStyle/>
          <a:p>
            <a:r>
              <a:rPr lang="en-AU" dirty="0" smtClean="0"/>
              <a:t>Chapter 7, </a:t>
            </a:r>
            <a:r>
              <a:rPr lang="en-AU" b="1" dirty="0" smtClean="0">
                <a:solidFill>
                  <a:srgbClr val="FF6600"/>
                </a:solidFill>
              </a:rPr>
              <a:t>Question 1.</a:t>
            </a:r>
            <a:endParaRPr lang="en-AU" b="1" dirty="0">
              <a:solidFill>
                <a:srgbClr val="FF6600"/>
              </a:solidFill>
            </a:endParaRPr>
          </a:p>
        </p:txBody>
      </p:sp>
      <p:sp>
        <p:nvSpPr>
          <p:cNvPr id="5" name="TextBox 4"/>
          <p:cNvSpPr txBox="1"/>
          <p:nvPr/>
        </p:nvSpPr>
        <p:spPr>
          <a:xfrm>
            <a:off x="9949218" y="1282889"/>
            <a:ext cx="1173707" cy="830997"/>
          </a:xfrm>
          <a:prstGeom prst="rect">
            <a:avLst/>
          </a:prstGeom>
          <a:noFill/>
        </p:spPr>
        <p:txBody>
          <a:bodyPr wrap="square" rtlCol="0">
            <a:spAutoFit/>
          </a:bodyPr>
          <a:lstStyle/>
          <a:p>
            <a:pPr algn="ctr"/>
            <a:r>
              <a:rPr lang="en-AU" sz="4800" dirty="0" smtClean="0">
                <a:solidFill>
                  <a:srgbClr val="FF6600"/>
                </a:solidFill>
              </a:rPr>
              <a:t>F</a:t>
            </a:r>
            <a:endParaRPr lang="en-AU" dirty="0">
              <a:solidFill>
                <a:srgbClr val="FF6600"/>
              </a:solidFill>
            </a:endParaRPr>
          </a:p>
        </p:txBody>
      </p:sp>
      <p:sp>
        <p:nvSpPr>
          <p:cNvPr id="8" name="TextBox 7"/>
          <p:cNvSpPr txBox="1"/>
          <p:nvPr/>
        </p:nvSpPr>
        <p:spPr>
          <a:xfrm>
            <a:off x="10050834" y="2277659"/>
            <a:ext cx="1072091" cy="769441"/>
          </a:xfrm>
          <a:prstGeom prst="rect">
            <a:avLst/>
          </a:prstGeom>
          <a:noFill/>
        </p:spPr>
        <p:txBody>
          <a:bodyPr wrap="square" rtlCol="0">
            <a:spAutoFit/>
          </a:bodyPr>
          <a:lstStyle/>
          <a:p>
            <a:pPr algn="ctr"/>
            <a:r>
              <a:rPr lang="en-AU" sz="4400" dirty="0" smtClean="0">
                <a:solidFill>
                  <a:srgbClr val="FF6600"/>
                </a:solidFill>
              </a:rPr>
              <a:t>T</a:t>
            </a:r>
            <a:endParaRPr lang="en-AU" dirty="0">
              <a:solidFill>
                <a:srgbClr val="FF6600"/>
              </a:solidFill>
            </a:endParaRPr>
          </a:p>
        </p:txBody>
      </p:sp>
    </p:spTree>
    <p:extLst>
      <p:ext uri="{BB962C8B-B14F-4D97-AF65-F5344CB8AC3E}">
        <p14:creationId xmlns:p14="http://schemas.microsoft.com/office/powerpoint/2010/main" val="303020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Chapter 7, Question 2</a:t>
            </a:r>
            <a:endParaRPr lang="en-AU" dirty="0"/>
          </a:p>
        </p:txBody>
      </p:sp>
      <p:sp>
        <p:nvSpPr>
          <p:cNvPr id="3" name="Content Placeholder 2"/>
          <p:cNvSpPr>
            <a:spLocks noGrp="1"/>
          </p:cNvSpPr>
          <p:nvPr>
            <p:ph idx="1"/>
          </p:nvPr>
        </p:nvSpPr>
        <p:spPr>
          <a:xfrm>
            <a:off x="1104292" y="2339521"/>
            <a:ext cx="10332531" cy="2082353"/>
          </a:xfrm>
        </p:spPr>
        <p:txBody>
          <a:bodyPr>
            <a:normAutofit/>
          </a:bodyPr>
          <a:lstStyle/>
          <a:p>
            <a:r>
              <a:rPr lang="en-AU" sz="3600" b="1" u="sng" dirty="0" smtClean="0">
                <a:solidFill>
                  <a:srgbClr val="FF6600"/>
                </a:solidFill>
              </a:rPr>
              <a:t>Outline</a:t>
            </a:r>
            <a:r>
              <a:rPr lang="en-AU" sz="3600" b="1" dirty="0" smtClean="0"/>
              <a:t> </a:t>
            </a:r>
            <a:r>
              <a:rPr lang="en-AU" sz="3600" dirty="0" smtClean="0"/>
              <a:t>the way in which Bruno entertains himself. </a:t>
            </a:r>
            <a:r>
              <a:rPr lang="en-AU" sz="3600" b="1" u="sng" dirty="0" smtClean="0">
                <a:solidFill>
                  <a:srgbClr val="FF6600"/>
                </a:solidFill>
              </a:rPr>
              <a:t>Explain</a:t>
            </a:r>
            <a:r>
              <a:rPr lang="en-AU" sz="3600" dirty="0" smtClean="0"/>
              <a:t> why he decides to do this.</a:t>
            </a:r>
            <a:endParaRPr lang="en-AU" sz="3600" dirty="0"/>
          </a:p>
        </p:txBody>
      </p:sp>
      <p:sp>
        <p:nvSpPr>
          <p:cNvPr id="4" name="TextBox 3"/>
          <p:cNvSpPr txBox="1"/>
          <p:nvPr/>
        </p:nvSpPr>
        <p:spPr>
          <a:xfrm>
            <a:off x="1228299" y="4517409"/>
            <a:ext cx="7151426" cy="800219"/>
          </a:xfrm>
          <a:prstGeom prst="rect">
            <a:avLst/>
          </a:prstGeom>
          <a:noFill/>
        </p:spPr>
        <p:txBody>
          <a:bodyPr wrap="square" rtlCol="0">
            <a:spAutoFit/>
          </a:bodyPr>
          <a:lstStyle/>
          <a:p>
            <a:r>
              <a:rPr lang="en-AU" sz="2800" dirty="0" smtClean="0"/>
              <a:t>This question asks us to do </a:t>
            </a:r>
            <a:r>
              <a:rPr lang="en-AU" sz="2800" b="1" u="sng" dirty="0" smtClean="0"/>
              <a:t>two</a:t>
            </a:r>
            <a:r>
              <a:rPr lang="en-AU" sz="2800" dirty="0" smtClean="0"/>
              <a:t> things </a:t>
            </a:r>
          </a:p>
          <a:p>
            <a:endParaRPr lang="en-AU" dirty="0"/>
          </a:p>
        </p:txBody>
      </p:sp>
      <p:cxnSp>
        <p:nvCxnSpPr>
          <p:cNvPr id="6" name="Straight Arrow Connector 5"/>
          <p:cNvCxnSpPr/>
          <p:nvPr/>
        </p:nvCxnSpPr>
        <p:spPr>
          <a:xfrm flipV="1">
            <a:off x="1419367" y="3002509"/>
            <a:ext cx="27295" cy="1514900"/>
          </a:xfrm>
          <a:prstGeom prst="straightConnector1">
            <a:avLst/>
          </a:prstGeom>
          <a:ln w="57150">
            <a:solidFill>
              <a:srgbClr val="FF66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3905428" y="3548251"/>
            <a:ext cx="341406" cy="969157"/>
          </a:xfrm>
          <a:prstGeom prst="rect">
            <a:avLst/>
          </a:prstGeom>
        </p:spPr>
      </p:pic>
    </p:spTree>
    <p:extLst>
      <p:ext uri="{BB962C8B-B14F-4D97-AF65-F5344CB8AC3E}">
        <p14:creationId xmlns:p14="http://schemas.microsoft.com/office/powerpoint/2010/main" val="320314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8615" y="452718"/>
            <a:ext cx="9404723" cy="1400530"/>
          </a:xfrm>
        </p:spPr>
        <p:txBody>
          <a:bodyPr/>
          <a:lstStyle/>
          <a:p>
            <a:r>
              <a:rPr lang="en-AU" dirty="0" smtClean="0"/>
              <a:t>Step One: </a:t>
            </a:r>
            <a:r>
              <a:rPr lang="en-AU" b="1" dirty="0" smtClean="0">
                <a:solidFill>
                  <a:srgbClr val="FF6600"/>
                </a:solidFill>
              </a:rPr>
              <a:t>Scan</a:t>
            </a:r>
            <a:r>
              <a:rPr lang="en-AU" dirty="0" smtClean="0"/>
              <a:t> the text </a:t>
            </a:r>
            <a:br>
              <a:rPr lang="en-AU" dirty="0" smtClean="0"/>
            </a:br>
            <a:r>
              <a:rPr lang="en-AU" dirty="0"/>
              <a:t/>
            </a:r>
            <a:br>
              <a:rPr lang="en-AU" dirty="0"/>
            </a:br>
            <a:endParaRPr lang="en-AU" dirty="0"/>
          </a:p>
        </p:txBody>
      </p:sp>
      <p:sp>
        <p:nvSpPr>
          <p:cNvPr id="5" name="TextBox 4"/>
          <p:cNvSpPr txBox="1"/>
          <p:nvPr/>
        </p:nvSpPr>
        <p:spPr>
          <a:xfrm>
            <a:off x="518615" y="1910920"/>
            <a:ext cx="8707272" cy="769441"/>
          </a:xfrm>
          <a:prstGeom prst="rect">
            <a:avLst/>
          </a:prstGeom>
          <a:noFill/>
        </p:spPr>
        <p:txBody>
          <a:bodyPr wrap="square" rtlCol="0">
            <a:spAutoFit/>
          </a:bodyPr>
          <a:lstStyle/>
          <a:p>
            <a:r>
              <a:rPr lang="en-AU" sz="4400" dirty="0" smtClean="0"/>
              <a:t>Step Two: Read the </a:t>
            </a:r>
            <a:r>
              <a:rPr lang="en-AU" sz="4400" b="1" dirty="0" smtClean="0">
                <a:solidFill>
                  <a:srgbClr val="FF6600"/>
                </a:solidFill>
              </a:rPr>
              <a:t>Question</a:t>
            </a:r>
            <a:endParaRPr lang="en-AU" sz="4400" b="1" dirty="0">
              <a:solidFill>
                <a:srgbClr val="FF6600"/>
              </a:solidFill>
            </a:endParaRPr>
          </a:p>
        </p:txBody>
      </p:sp>
      <p:sp>
        <p:nvSpPr>
          <p:cNvPr id="6" name="TextBox 5"/>
          <p:cNvSpPr txBox="1"/>
          <p:nvPr/>
        </p:nvSpPr>
        <p:spPr>
          <a:xfrm>
            <a:off x="518615" y="3507475"/>
            <a:ext cx="8024883" cy="830997"/>
          </a:xfrm>
          <a:prstGeom prst="rect">
            <a:avLst/>
          </a:prstGeom>
          <a:noFill/>
        </p:spPr>
        <p:txBody>
          <a:bodyPr wrap="square" rtlCol="0">
            <a:spAutoFit/>
          </a:bodyPr>
          <a:lstStyle/>
          <a:p>
            <a:r>
              <a:rPr lang="en-AU" sz="4800" dirty="0" smtClean="0"/>
              <a:t>Step Three: </a:t>
            </a:r>
            <a:r>
              <a:rPr lang="en-AU" sz="4800" b="1" dirty="0" smtClean="0">
                <a:solidFill>
                  <a:srgbClr val="FF6600"/>
                </a:solidFill>
              </a:rPr>
              <a:t>Read </a:t>
            </a:r>
            <a:endParaRPr lang="en-AU" sz="4800" b="1" dirty="0">
              <a:solidFill>
                <a:srgbClr val="FF6600"/>
              </a:solidFill>
            </a:endParaRPr>
          </a:p>
        </p:txBody>
      </p:sp>
    </p:spTree>
    <p:extLst>
      <p:ext uri="{BB962C8B-B14F-4D97-AF65-F5344CB8AC3E}">
        <p14:creationId xmlns:p14="http://schemas.microsoft.com/office/powerpoint/2010/main" val="348167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6376" y="1193112"/>
            <a:ext cx="11316907" cy="4238696"/>
          </a:xfrm>
          <a:prstGeom prst="rect">
            <a:avLst/>
          </a:prstGeom>
        </p:spPr>
      </p:pic>
    </p:spTree>
    <p:extLst>
      <p:ext uri="{BB962C8B-B14F-4D97-AF65-F5344CB8AC3E}">
        <p14:creationId xmlns:p14="http://schemas.microsoft.com/office/powerpoint/2010/main" val="874388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tx1"/>
                </a:solidFill>
              </a:rPr>
              <a:t>Step Three:</a:t>
            </a:r>
            <a:r>
              <a:rPr lang="en-AU" b="1" dirty="0" smtClean="0">
                <a:solidFill>
                  <a:schemeClr val="tx1"/>
                </a:solidFill>
              </a:rPr>
              <a:t> </a:t>
            </a:r>
            <a:r>
              <a:rPr lang="en-AU" b="1" dirty="0" smtClean="0">
                <a:solidFill>
                  <a:srgbClr val="FF6600"/>
                </a:solidFill>
              </a:rPr>
              <a:t>Recite</a:t>
            </a:r>
            <a:r>
              <a:rPr lang="en-AU" dirty="0" smtClean="0">
                <a:solidFill>
                  <a:schemeClr val="tx1"/>
                </a:solidFill>
              </a:rPr>
              <a:t> the Answer</a:t>
            </a:r>
            <a:endParaRPr lang="en-AU" dirty="0">
              <a:solidFill>
                <a:schemeClr val="tx1"/>
              </a:solidFill>
            </a:endParaRPr>
          </a:p>
        </p:txBody>
      </p:sp>
      <p:sp>
        <p:nvSpPr>
          <p:cNvPr id="4" name="Content Placeholder 3"/>
          <p:cNvSpPr>
            <a:spLocks noGrp="1"/>
          </p:cNvSpPr>
          <p:nvPr>
            <p:ph idx="1"/>
          </p:nvPr>
        </p:nvSpPr>
        <p:spPr>
          <a:xfrm>
            <a:off x="336884" y="1591253"/>
            <a:ext cx="11044990" cy="2206261"/>
          </a:xfrm>
        </p:spPr>
        <p:txBody>
          <a:bodyPr>
            <a:normAutofit/>
          </a:bodyPr>
          <a:lstStyle/>
          <a:p>
            <a:pPr marL="0" indent="0">
              <a:buNone/>
            </a:pPr>
            <a:r>
              <a:rPr lang="en-AU" sz="3600" dirty="0" smtClean="0"/>
              <a:t>Bruno entertained himself through constructing a swing using the following items: tyre, rope and the oak tree. </a:t>
            </a:r>
            <a:endParaRPr lang="en-AU" sz="3600" dirty="0"/>
          </a:p>
        </p:txBody>
      </p:sp>
      <p:sp>
        <p:nvSpPr>
          <p:cNvPr id="5" name="TextBox 4"/>
          <p:cNvSpPr txBox="1"/>
          <p:nvPr/>
        </p:nvSpPr>
        <p:spPr>
          <a:xfrm>
            <a:off x="336884" y="3269481"/>
            <a:ext cx="11478127" cy="3046988"/>
          </a:xfrm>
          <a:prstGeom prst="rect">
            <a:avLst/>
          </a:prstGeom>
          <a:noFill/>
        </p:spPr>
        <p:txBody>
          <a:bodyPr wrap="square" rtlCol="0">
            <a:spAutoFit/>
          </a:bodyPr>
          <a:lstStyle/>
          <a:p>
            <a:r>
              <a:rPr lang="en-AU" sz="3200" dirty="0" smtClean="0"/>
              <a:t>He decided to do this because firstly, he was lonely and bored, having to leave his friends behind. Secondly, he was curious about the ‘strange farmers’ who lived in the yard behind their house. He intended to use the swing to look over the fence and into the yard to find out more about the people who lived at Out-With. </a:t>
            </a:r>
            <a:endParaRPr lang="en-AU" sz="3200" dirty="0"/>
          </a:p>
        </p:txBody>
      </p:sp>
    </p:spTree>
    <p:extLst>
      <p:ext uri="{BB962C8B-B14F-4D97-AF65-F5344CB8AC3E}">
        <p14:creationId xmlns:p14="http://schemas.microsoft.com/office/powerpoint/2010/main" val="374259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Chapter Seven Answers </a:t>
            </a:r>
            <a:endParaRPr lang="en-AU" dirty="0"/>
          </a:p>
        </p:txBody>
      </p:sp>
      <p:sp>
        <p:nvSpPr>
          <p:cNvPr id="3" name="Content Placeholder 2"/>
          <p:cNvSpPr>
            <a:spLocks noGrp="1"/>
          </p:cNvSpPr>
          <p:nvPr>
            <p:ph idx="1"/>
          </p:nvPr>
        </p:nvSpPr>
        <p:spPr>
          <a:xfrm>
            <a:off x="646112" y="1403798"/>
            <a:ext cx="9403742" cy="1906072"/>
          </a:xfrm>
        </p:spPr>
        <p:txBody>
          <a:bodyPr>
            <a:normAutofit/>
          </a:bodyPr>
          <a:lstStyle/>
          <a:p>
            <a:pPr marL="0" indent="0">
              <a:lnSpc>
                <a:spcPct val="150000"/>
              </a:lnSpc>
              <a:buNone/>
            </a:pPr>
            <a:r>
              <a:rPr lang="en-AU" sz="2400" b="1" dirty="0" smtClean="0"/>
              <a:t>3. </a:t>
            </a:r>
            <a:r>
              <a:rPr lang="en-AU" sz="2400" b="1" u="sng" dirty="0" smtClean="0">
                <a:solidFill>
                  <a:srgbClr val="FF6600"/>
                </a:solidFill>
              </a:rPr>
              <a:t>List </a:t>
            </a:r>
            <a:r>
              <a:rPr lang="en-AU" sz="2400" dirty="0" smtClean="0"/>
              <a:t>the dialogue Kotler uses to speak to </a:t>
            </a:r>
            <a:r>
              <a:rPr lang="en-AU" sz="2400" dirty="0"/>
              <a:t>P</a:t>
            </a:r>
            <a:r>
              <a:rPr lang="en-AU" sz="2400" dirty="0" smtClean="0"/>
              <a:t>avel. </a:t>
            </a:r>
            <a:r>
              <a:rPr lang="en-AU" sz="2400" b="1" u="sng" dirty="0" smtClean="0">
                <a:solidFill>
                  <a:srgbClr val="FF6600"/>
                </a:solidFill>
              </a:rPr>
              <a:t>Decide</a:t>
            </a:r>
            <a:r>
              <a:rPr lang="en-AU" sz="2400" u="sng" dirty="0" smtClean="0">
                <a:solidFill>
                  <a:srgbClr val="FF6600"/>
                </a:solidFill>
              </a:rPr>
              <a:t> </a:t>
            </a:r>
            <a:r>
              <a:rPr lang="en-AU" sz="2400" dirty="0" smtClean="0">
                <a:solidFill>
                  <a:srgbClr val="FF6600"/>
                </a:solidFill>
              </a:rPr>
              <a:t> </a:t>
            </a:r>
            <a:r>
              <a:rPr lang="en-AU" sz="2400" dirty="0" smtClean="0"/>
              <a:t>whether it is different from the way he speaks to others and </a:t>
            </a:r>
            <a:r>
              <a:rPr lang="en-AU" sz="2400" b="1" u="sng" dirty="0" smtClean="0">
                <a:solidFill>
                  <a:srgbClr val="FF6600"/>
                </a:solidFill>
              </a:rPr>
              <a:t>explain</a:t>
            </a:r>
            <a:r>
              <a:rPr lang="en-AU" sz="2400" dirty="0" smtClean="0"/>
              <a:t> your decision.</a:t>
            </a:r>
          </a:p>
        </p:txBody>
      </p:sp>
      <p:sp>
        <p:nvSpPr>
          <p:cNvPr id="7" name="TextBox 6"/>
          <p:cNvSpPr txBox="1"/>
          <p:nvPr/>
        </p:nvSpPr>
        <p:spPr>
          <a:xfrm>
            <a:off x="540912" y="3309870"/>
            <a:ext cx="9337183" cy="954107"/>
          </a:xfrm>
          <a:prstGeom prst="rect">
            <a:avLst/>
          </a:prstGeom>
          <a:noFill/>
        </p:spPr>
        <p:txBody>
          <a:bodyPr wrap="square" rtlCol="0">
            <a:spAutoFit/>
          </a:bodyPr>
          <a:lstStyle/>
          <a:p>
            <a:r>
              <a:rPr lang="en-AU" sz="2000" dirty="0" smtClean="0"/>
              <a:t>Hey you!</a:t>
            </a:r>
            <a:endParaRPr lang="en-AU" sz="2400" dirty="0" smtClean="0"/>
          </a:p>
          <a:p>
            <a:endParaRPr lang="en-AU" dirty="0" smtClean="0"/>
          </a:p>
          <a:p>
            <a:endParaRPr lang="en-AU" dirty="0"/>
          </a:p>
        </p:txBody>
      </p:sp>
      <p:sp>
        <p:nvSpPr>
          <p:cNvPr id="8" name="TextBox 7"/>
          <p:cNvSpPr txBox="1"/>
          <p:nvPr/>
        </p:nvSpPr>
        <p:spPr>
          <a:xfrm>
            <a:off x="455032" y="3812384"/>
            <a:ext cx="9508942" cy="1200329"/>
          </a:xfrm>
          <a:prstGeom prst="rect">
            <a:avLst/>
          </a:prstGeom>
          <a:noFill/>
        </p:spPr>
        <p:txBody>
          <a:bodyPr wrap="square" rtlCol="0">
            <a:spAutoFit/>
          </a:bodyPr>
          <a:lstStyle/>
          <a:p>
            <a:r>
              <a:rPr lang="en-AU" dirty="0"/>
              <a:t>“Take this little man to the storage shed at the back of the main house. Lined up along a side wall are some old tyres. He will select one and you are to carry it wherever he asks you to, is that understood?”</a:t>
            </a:r>
          </a:p>
          <a:p>
            <a:endParaRPr lang="en-AU" dirty="0"/>
          </a:p>
        </p:txBody>
      </p:sp>
      <p:sp>
        <p:nvSpPr>
          <p:cNvPr id="9" name="TextBox 8"/>
          <p:cNvSpPr txBox="1"/>
          <p:nvPr/>
        </p:nvSpPr>
        <p:spPr>
          <a:xfrm>
            <a:off x="540912" y="4915062"/>
            <a:ext cx="8497889" cy="1477328"/>
          </a:xfrm>
          <a:prstGeom prst="rect">
            <a:avLst/>
          </a:prstGeom>
          <a:noFill/>
        </p:spPr>
        <p:txBody>
          <a:bodyPr wrap="square" rtlCol="0">
            <a:spAutoFit/>
          </a:bodyPr>
          <a:lstStyle/>
          <a:p>
            <a:r>
              <a:rPr lang="en-AU" dirty="0"/>
              <a:t>‘And afterwards, when you return to the kitchen, make sure you wash your hands before touching</a:t>
            </a:r>
          </a:p>
          <a:p>
            <a:r>
              <a:rPr lang="en-AU" dirty="0"/>
              <a:t>any of the food, you filthy</a:t>
            </a:r>
            <a:r>
              <a:rPr lang="en-AU" dirty="0" smtClean="0"/>
              <a:t>—’</a:t>
            </a:r>
          </a:p>
          <a:p>
            <a:endParaRPr lang="en-AU" dirty="0"/>
          </a:p>
          <a:p>
            <a:endParaRPr lang="en-AU" dirty="0"/>
          </a:p>
        </p:txBody>
      </p:sp>
      <p:sp>
        <p:nvSpPr>
          <p:cNvPr id="10" name="TextBox 9"/>
          <p:cNvSpPr txBox="1"/>
          <p:nvPr/>
        </p:nvSpPr>
        <p:spPr>
          <a:xfrm>
            <a:off x="540912" y="6023058"/>
            <a:ext cx="4765183" cy="369332"/>
          </a:xfrm>
          <a:prstGeom prst="rect">
            <a:avLst/>
          </a:prstGeom>
          <a:noFill/>
        </p:spPr>
        <p:txBody>
          <a:bodyPr wrap="square" rtlCol="0">
            <a:spAutoFit/>
          </a:bodyPr>
          <a:lstStyle/>
          <a:p>
            <a:r>
              <a:rPr lang="en-AU" dirty="0"/>
              <a:t>Off you go then</a:t>
            </a:r>
          </a:p>
        </p:txBody>
      </p:sp>
    </p:spTree>
    <p:extLst>
      <p:ext uri="{BB962C8B-B14F-4D97-AF65-F5344CB8AC3E}">
        <p14:creationId xmlns:p14="http://schemas.microsoft.com/office/powerpoint/2010/main" val="65824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4343" y="819551"/>
            <a:ext cx="11204317" cy="4950183"/>
          </a:xfrm>
          <a:prstGeom prst="rect">
            <a:avLst/>
          </a:prstGeom>
        </p:spPr>
      </p:pic>
    </p:spTree>
    <p:extLst>
      <p:ext uri="{BB962C8B-B14F-4D97-AF65-F5344CB8AC3E}">
        <p14:creationId xmlns:p14="http://schemas.microsoft.com/office/powerpoint/2010/main" val="3633505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227" y="2027282"/>
            <a:ext cx="11946463" cy="1952290"/>
          </a:xfrm>
          <a:prstGeom prst="rect">
            <a:avLst/>
          </a:prstGeom>
        </p:spPr>
      </p:pic>
    </p:spTree>
    <p:extLst>
      <p:ext uri="{BB962C8B-B14F-4D97-AF65-F5344CB8AC3E}">
        <p14:creationId xmlns:p14="http://schemas.microsoft.com/office/powerpoint/2010/main" val="1724546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b="1" dirty="0" smtClean="0"/>
              <a:t>Learning Outcomes </a:t>
            </a:r>
            <a:endParaRPr lang="en-AU" b="1" dirty="0"/>
          </a:p>
        </p:txBody>
      </p:sp>
      <p:sp>
        <p:nvSpPr>
          <p:cNvPr id="8" name="Content Placeholder 7"/>
          <p:cNvSpPr>
            <a:spLocks noGrp="1"/>
          </p:cNvSpPr>
          <p:nvPr>
            <p:ph idx="1"/>
          </p:nvPr>
        </p:nvSpPr>
        <p:spPr>
          <a:xfrm>
            <a:off x="646111" y="1667908"/>
            <a:ext cx="10230435" cy="4540387"/>
          </a:xfrm>
        </p:spPr>
        <p:txBody>
          <a:bodyPr>
            <a:normAutofit/>
          </a:bodyPr>
          <a:lstStyle/>
          <a:p>
            <a:r>
              <a:rPr lang="en-AU" sz="2800" dirty="0" smtClean="0"/>
              <a:t>WALT:  Reading and Comprehension </a:t>
            </a:r>
            <a:endParaRPr lang="en-AU" sz="2800" dirty="0" smtClean="0"/>
          </a:p>
          <a:p>
            <a:r>
              <a:rPr lang="en-AU" sz="2800" dirty="0" smtClean="0"/>
              <a:t>WILF</a:t>
            </a:r>
            <a:r>
              <a:rPr lang="en-AU" sz="2800" dirty="0" smtClean="0"/>
              <a:t>: </a:t>
            </a:r>
          </a:p>
          <a:p>
            <a:pPr lvl="3"/>
            <a:r>
              <a:rPr lang="en-AU" sz="2600" dirty="0" smtClean="0"/>
              <a:t>Reading  and comprehension </a:t>
            </a:r>
          </a:p>
          <a:p>
            <a:pPr lvl="3"/>
            <a:r>
              <a:rPr lang="en-AU" sz="2600" dirty="0"/>
              <a:t>Chapters 7&amp;8 </a:t>
            </a:r>
            <a:r>
              <a:rPr lang="en-AU" sz="2600" dirty="0" smtClean="0"/>
              <a:t>-I do, we do, you do </a:t>
            </a:r>
          </a:p>
          <a:p>
            <a:pPr lvl="3"/>
            <a:r>
              <a:rPr lang="en-AU" sz="2600" dirty="0" smtClean="0"/>
              <a:t>Punctuation: Capital Letters and Full Stops </a:t>
            </a:r>
            <a:r>
              <a:rPr lang="en-AU" sz="2200" dirty="0" smtClean="0"/>
              <a:t/>
            </a:r>
            <a:br>
              <a:rPr lang="en-AU" sz="2200" dirty="0" smtClean="0"/>
            </a:br>
            <a:endParaRPr lang="en-AU" sz="2800" dirty="0" smtClean="0"/>
          </a:p>
          <a:p>
            <a:r>
              <a:rPr lang="en-AU" sz="2800" dirty="0" smtClean="0"/>
              <a:t>TIB: We learn about characters </a:t>
            </a:r>
            <a:r>
              <a:rPr lang="en-AU" sz="2800" dirty="0" smtClean="0"/>
              <a:t>by </a:t>
            </a:r>
            <a:r>
              <a:rPr lang="en-AU" sz="2800" dirty="0" smtClean="0"/>
              <a:t>how they act and what they say.</a:t>
            </a:r>
          </a:p>
        </p:txBody>
      </p:sp>
    </p:spTree>
    <p:extLst>
      <p:ext uri="{BB962C8B-B14F-4D97-AF65-F5344CB8AC3E}">
        <p14:creationId xmlns:p14="http://schemas.microsoft.com/office/powerpoint/2010/main" val="3901063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Chapter Seven Answers  </a:t>
            </a:r>
            <a:endParaRPr lang="en-AU" dirty="0"/>
          </a:p>
        </p:txBody>
      </p:sp>
      <p:sp>
        <p:nvSpPr>
          <p:cNvPr id="3" name="Content Placeholder 2"/>
          <p:cNvSpPr>
            <a:spLocks noGrp="1"/>
          </p:cNvSpPr>
          <p:nvPr>
            <p:ph idx="1"/>
          </p:nvPr>
        </p:nvSpPr>
        <p:spPr>
          <a:xfrm>
            <a:off x="646111" y="1434732"/>
            <a:ext cx="10535481" cy="4195481"/>
          </a:xfrm>
        </p:spPr>
        <p:txBody>
          <a:bodyPr>
            <a:normAutofit/>
          </a:bodyPr>
          <a:lstStyle/>
          <a:p>
            <a:pPr marL="0" indent="0">
              <a:lnSpc>
                <a:spcPct val="150000"/>
              </a:lnSpc>
              <a:buNone/>
            </a:pPr>
            <a:r>
              <a:rPr lang="en-AU" sz="2400" dirty="0" smtClean="0"/>
              <a:t>4. At the end of the chapter, Mother tells Pavel, “If the Commandment asks, we’ll say that I cleaned Bruno up.” </a:t>
            </a:r>
            <a:r>
              <a:rPr lang="en-AU" sz="2400" b="1" u="sng" dirty="0" smtClean="0">
                <a:solidFill>
                  <a:srgbClr val="FF6600"/>
                </a:solidFill>
              </a:rPr>
              <a:t>Explain</a:t>
            </a:r>
            <a:r>
              <a:rPr lang="en-AU" sz="2400" dirty="0" smtClean="0"/>
              <a:t> why you think Mother says this.</a:t>
            </a:r>
            <a:endParaRPr lang="en-AU" sz="2400" dirty="0"/>
          </a:p>
        </p:txBody>
      </p:sp>
      <p:pic>
        <p:nvPicPr>
          <p:cNvPr id="4" name="Picture 3"/>
          <p:cNvPicPr>
            <a:picLocks noChangeAspect="1"/>
          </p:cNvPicPr>
          <p:nvPr/>
        </p:nvPicPr>
        <p:blipFill>
          <a:blip r:embed="rId2"/>
          <a:stretch>
            <a:fillRect/>
          </a:stretch>
        </p:blipFill>
        <p:spPr>
          <a:xfrm>
            <a:off x="53008" y="3532472"/>
            <a:ext cx="12051649" cy="1236491"/>
          </a:xfrm>
          <a:prstGeom prst="rect">
            <a:avLst/>
          </a:prstGeom>
        </p:spPr>
      </p:pic>
    </p:spTree>
    <p:extLst>
      <p:ext uri="{BB962C8B-B14F-4D97-AF65-F5344CB8AC3E}">
        <p14:creationId xmlns:p14="http://schemas.microsoft.com/office/powerpoint/2010/main" val="4247997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Chapter Seven Answers </a:t>
            </a:r>
            <a:endParaRPr lang="en-AU" dirty="0"/>
          </a:p>
        </p:txBody>
      </p:sp>
      <p:sp>
        <p:nvSpPr>
          <p:cNvPr id="3" name="Content Placeholder 2"/>
          <p:cNvSpPr>
            <a:spLocks noGrp="1"/>
          </p:cNvSpPr>
          <p:nvPr>
            <p:ph idx="1"/>
          </p:nvPr>
        </p:nvSpPr>
        <p:spPr>
          <a:xfrm>
            <a:off x="533469" y="1469822"/>
            <a:ext cx="9962253" cy="4195481"/>
          </a:xfrm>
        </p:spPr>
        <p:txBody>
          <a:bodyPr/>
          <a:lstStyle/>
          <a:p>
            <a:r>
              <a:rPr lang="en-AU" sz="2400" b="1" dirty="0" smtClean="0">
                <a:solidFill>
                  <a:srgbClr val="FF6600"/>
                </a:solidFill>
              </a:rPr>
              <a:t>List</a:t>
            </a:r>
            <a:r>
              <a:rPr lang="en-AU" sz="2400" dirty="0" smtClean="0"/>
              <a:t> three adjectives you would use to describe Gretel’s behaviour around Lieutenant Kotler.</a:t>
            </a:r>
          </a:p>
          <a:p>
            <a:pPr marL="0" indent="0">
              <a:buNone/>
            </a:pPr>
            <a:endParaRPr lang="en-AU" dirty="0"/>
          </a:p>
        </p:txBody>
      </p:sp>
      <p:graphicFrame>
        <p:nvGraphicFramePr>
          <p:cNvPr id="4" name="Diagram 3"/>
          <p:cNvGraphicFramePr/>
          <p:nvPr>
            <p:extLst>
              <p:ext uri="{D42A27DB-BD31-4B8C-83A1-F6EECF244321}">
                <p14:modId xmlns:p14="http://schemas.microsoft.com/office/powerpoint/2010/main" val="3188971714"/>
              </p:ext>
            </p:extLst>
          </p:nvPr>
        </p:nvGraphicFramePr>
        <p:xfrm>
          <a:off x="847142" y="2601532"/>
          <a:ext cx="9352925" cy="3845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6815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Punctuation: Full </a:t>
            </a:r>
            <a:r>
              <a:rPr lang="en-AU" b="1" dirty="0" smtClean="0"/>
              <a:t>Stops  (.)</a:t>
            </a:r>
            <a:endParaRPr lang="en-AU" b="1" dirty="0"/>
          </a:p>
        </p:txBody>
      </p:sp>
      <p:sp>
        <p:nvSpPr>
          <p:cNvPr id="3" name="Content Placeholder 2"/>
          <p:cNvSpPr>
            <a:spLocks noGrp="1"/>
          </p:cNvSpPr>
          <p:nvPr>
            <p:ph idx="1"/>
          </p:nvPr>
        </p:nvSpPr>
        <p:spPr>
          <a:xfrm>
            <a:off x="1103312" y="2052918"/>
            <a:ext cx="10409134" cy="4195481"/>
          </a:xfrm>
        </p:spPr>
        <p:txBody>
          <a:bodyPr/>
          <a:lstStyle/>
          <a:p>
            <a:r>
              <a:rPr lang="en-AU" sz="3200" dirty="0" smtClean="0"/>
              <a:t>Full stops are used at the end of statements to show that the sentence has reached its conclusion</a:t>
            </a:r>
            <a:r>
              <a:rPr lang="en-AU" sz="4400" dirty="0" smtClean="0">
                <a:solidFill>
                  <a:srgbClr val="FF0000"/>
                </a:solidFill>
              </a:rPr>
              <a:t>. </a:t>
            </a:r>
          </a:p>
          <a:p>
            <a:endParaRPr lang="en-AU" dirty="0"/>
          </a:p>
          <a:p>
            <a:pPr marL="0" indent="0">
              <a:buNone/>
            </a:pPr>
            <a:endParaRPr lang="en-AU" dirty="0"/>
          </a:p>
        </p:txBody>
      </p:sp>
    </p:spTree>
    <p:extLst>
      <p:ext uri="{BB962C8B-B14F-4D97-AF65-F5344CB8AC3E}">
        <p14:creationId xmlns:p14="http://schemas.microsoft.com/office/powerpoint/2010/main" val="1561486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Punctuation: Capital Letters </a:t>
            </a:r>
            <a:endParaRPr lang="en-AU" b="1" dirty="0"/>
          </a:p>
        </p:txBody>
      </p:sp>
      <p:sp>
        <p:nvSpPr>
          <p:cNvPr id="3" name="Content Placeholder 2"/>
          <p:cNvSpPr>
            <a:spLocks noGrp="1"/>
          </p:cNvSpPr>
          <p:nvPr>
            <p:ph idx="1"/>
          </p:nvPr>
        </p:nvSpPr>
        <p:spPr/>
        <p:txBody>
          <a:bodyPr/>
          <a:lstStyle/>
          <a:p>
            <a:r>
              <a:rPr lang="en-AU" sz="4000" dirty="0" smtClean="0">
                <a:solidFill>
                  <a:srgbClr val="FF0000"/>
                </a:solidFill>
              </a:rPr>
              <a:t>T</a:t>
            </a:r>
            <a:r>
              <a:rPr lang="en-AU" sz="4000" dirty="0" smtClean="0"/>
              <a:t>he most important function of a capital letter is to signify the beginning of a sentence.</a:t>
            </a:r>
          </a:p>
          <a:p>
            <a:endParaRPr lang="en-AU" dirty="0"/>
          </a:p>
        </p:txBody>
      </p:sp>
    </p:spTree>
    <p:extLst>
      <p:ext uri="{BB962C8B-B14F-4D97-AF65-F5344CB8AC3E}">
        <p14:creationId xmlns:p14="http://schemas.microsoft.com/office/powerpoint/2010/main" val="1706942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Capital Letters: Proper nouns</a:t>
            </a:r>
            <a:endParaRPr lang="en-AU" dirty="0"/>
          </a:p>
        </p:txBody>
      </p:sp>
      <p:sp>
        <p:nvSpPr>
          <p:cNvPr id="3" name="Content Placeholder 2"/>
          <p:cNvSpPr>
            <a:spLocks noGrp="1"/>
          </p:cNvSpPr>
          <p:nvPr>
            <p:ph idx="1"/>
          </p:nvPr>
        </p:nvSpPr>
        <p:spPr/>
        <p:txBody>
          <a:bodyPr>
            <a:normAutofit fontScale="92500" lnSpcReduction="10000"/>
          </a:bodyPr>
          <a:lstStyle/>
          <a:p>
            <a:r>
              <a:rPr lang="en-AU" sz="2800" dirty="0" smtClean="0"/>
              <a:t>All proper nouns are capitalised. </a:t>
            </a:r>
          </a:p>
          <a:p>
            <a:pPr marL="0" indent="0">
              <a:buNone/>
            </a:pPr>
            <a:endParaRPr lang="en-AU" sz="2800" dirty="0"/>
          </a:p>
          <a:p>
            <a:r>
              <a:rPr lang="en-AU" sz="2800" dirty="0" smtClean="0"/>
              <a:t>All the main words in the titles of texts such as films, books, plays, poems and novels are capitalised</a:t>
            </a:r>
            <a:r>
              <a:rPr lang="en-AU" sz="2800" dirty="0" smtClean="0"/>
              <a:t>.</a:t>
            </a:r>
          </a:p>
          <a:p>
            <a:r>
              <a:rPr lang="en-AU" sz="2800" b="1" dirty="0" smtClean="0">
                <a:solidFill>
                  <a:srgbClr val="FF0000"/>
                </a:solidFill>
              </a:rPr>
              <a:t>T</a:t>
            </a:r>
            <a:r>
              <a:rPr lang="en-AU" sz="2800" dirty="0" smtClean="0"/>
              <a:t>he </a:t>
            </a:r>
            <a:r>
              <a:rPr lang="en-AU" sz="2800" b="1" dirty="0" smtClean="0">
                <a:solidFill>
                  <a:srgbClr val="FF0000"/>
                </a:solidFill>
              </a:rPr>
              <a:t>B</a:t>
            </a:r>
            <a:r>
              <a:rPr lang="en-AU" sz="2800" dirty="0" smtClean="0"/>
              <a:t>oy in the </a:t>
            </a:r>
            <a:r>
              <a:rPr lang="en-AU" sz="2800" b="1" dirty="0" smtClean="0">
                <a:solidFill>
                  <a:srgbClr val="FF0000"/>
                </a:solidFill>
              </a:rPr>
              <a:t>S</a:t>
            </a:r>
            <a:r>
              <a:rPr lang="en-AU" sz="2800" dirty="0" smtClean="0"/>
              <a:t>triped </a:t>
            </a:r>
            <a:r>
              <a:rPr lang="en-AU" sz="2800" b="1" dirty="0" smtClean="0">
                <a:solidFill>
                  <a:srgbClr val="FF0000"/>
                </a:solidFill>
              </a:rPr>
              <a:t>P</a:t>
            </a:r>
            <a:r>
              <a:rPr lang="en-AU" sz="2800" dirty="0" smtClean="0"/>
              <a:t>yjamas </a:t>
            </a:r>
          </a:p>
          <a:p>
            <a:pPr marL="0" indent="0">
              <a:buNone/>
            </a:pPr>
            <a:endParaRPr lang="en-AU" sz="2800" dirty="0"/>
          </a:p>
          <a:p>
            <a:pPr marL="0" indent="0">
              <a:buNone/>
            </a:pPr>
            <a:r>
              <a:rPr lang="en-AU" sz="2800" dirty="0" err="1" smtClean="0"/>
              <a:t>bruno</a:t>
            </a:r>
            <a:r>
              <a:rPr lang="en-AU" sz="2800" dirty="0" smtClean="0"/>
              <a:t>, </a:t>
            </a:r>
            <a:r>
              <a:rPr lang="en-AU" sz="2800" dirty="0" err="1" smtClean="0"/>
              <a:t>gretel</a:t>
            </a:r>
            <a:r>
              <a:rPr lang="en-AU" sz="2800" dirty="0" smtClean="0"/>
              <a:t>, </a:t>
            </a:r>
            <a:r>
              <a:rPr lang="en-AU" sz="2800" dirty="0" err="1" smtClean="0"/>
              <a:t>nazi</a:t>
            </a:r>
            <a:r>
              <a:rPr lang="en-AU" sz="2800" dirty="0" smtClean="0"/>
              <a:t>, </a:t>
            </a:r>
            <a:r>
              <a:rPr lang="en-AU" sz="2800" dirty="0" err="1" smtClean="0"/>
              <a:t>germany</a:t>
            </a:r>
            <a:r>
              <a:rPr lang="en-AU" sz="2800" dirty="0" smtClean="0"/>
              <a:t>, </a:t>
            </a:r>
            <a:r>
              <a:rPr lang="en-AU" sz="2800" dirty="0" err="1" smtClean="0"/>
              <a:t>kotler</a:t>
            </a:r>
            <a:r>
              <a:rPr lang="en-AU" sz="2800" dirty="0" smtClean="0"/>
              <a:t>, </a:t>
            </a:r>
            <a:r>
              <a:rPr lang="en-AU" sz="2800" dirty="0" err="1" smtClean="0"/>
              <a:t>pavel</a:t>
            </a:r>
            <a:r>
              <a:rPr lang="en-AU" sz="2800" dirty="0" smtClean="0"/>
              <a:t>  </a:t>
            </a:r>
            <a:endParaRPr lang="en-AU" sz="2800" dirty="0" smtClean="0"/>
          </a:p>
          <a:p>
            <a:pPr marL="0" indent="0">
              <a:buNone/>
            </a:pPr>
            <a:endParaRPr lang="en-AU" sz="2800" dirty="0"/>
          </a:p>
          <a:p>
            <a:r>
              <a:rPr lang="en-AU" sz="2800" dirty="0" smtClean="0"/>
              <a:t>Job titles and positions are capitalised.</a:t>
            </a:r>
            <a:endParaRPr lang="en-AU" sz="2800" dirty="0"/>
          </a:p>
        </p:txBody>
      </p:sp>
    </p:spTree>
    <p:extLst>
      <p:ext uri="{BB962C8B-B14F-4D97-AF65-F5344CB8AC3E}">
        <p14:creationId xmlns:p14="http://schemas.microsoft.com/office/powerpoint/2010/main" val="3604394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6884" y="2261939"/>
            <a:ext cx="3792315" cy="2526630"/>
          </a:xfrm>
          <a:prstGeom prst="rect">
            <a:avLst/>
          </a:prstGeom>
        </p:spPr>
      </p:pic>
      <p:graphicFrame>
        <p:nvGraphicFramePr>
          <p:cNvPr id="6" name="Diagram 5"/>
          <p:cNvGraphicFramePr/>
          <p:nvPr>
            <p:extLst>
              <p:ext uri="{D42A27DB-BD31-4B8C-83A1-F6EECF244321}">
                <p14:modId xmlns:p14="http://schemas.microsoft.com/office/powerpoint/2010/main" val="3643731292"/>
              </p:ext>
            </p:extLst>
          </p:nvPr>
        </p:nvGraphicFramePr>
        <p:xfrm>
          <a:off x="4454378" y="815919"/>
          <a:ext cx="7087918" cy="5368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p:cNvSpPr>
            <a:spLocks noGrp="1"/>
          </p:cNvSpPr>
          <p:nvPr>
            <p:ph type="title"/>
          </p:nvPr>
        </p:nvSpPr>
        <p:spPr>
          <a:xfrm>
            <a:off x="646111" y="452718"/>
            <a:ext cx="9404723" cy="942945"/>
          </a:xfrm>
        </p:spPr>
        <p:txBody>
          <a:bodyPr/>
          <a:lstStyle/>
          <a:p>
            <a:r>
              <a:rPr lang="en-AU" dirty="0" smtClean="0"/>
              <a:t>Character Wall: 13 Word Challenge </a:t>
            </a:r>
            <a:endParaRPr lang="en-AU" dirty="0"/>
          </a:p>
        </p:txBody>
      </p:sp>
    </p:spTree>
    <p:extLst>
      <p:ext uri="{BB962C8B-B14F-4D97-AF65-F5344CB8AC3E}">
        <p14:creationId xmlns:p14="http://schemas.microsoft.com/office/powerpoint/2010/main" val="793462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048" y="404592"/>
            <a:ext cx="9404723" cy="1400530"/>
          </a:xfrm>
        </p:spPr>
        <p:txBody>
          <a:bodyPr/>
          <a:lstStyle/>
          <a:p>
            <a:r>
              <a:rPr lang="en-AU" b="1" dirty="0" smtClean="0"/>
              <a:t>Spelling Pre-Test</a:t>
            </a:r>
            <a:endParaRPr lang="en-AU" b="1" dirty="0"/>
          </a:p>
        </p:txBody>
      </p:sp>
      <p:sp>
        <p:nvSpPr>
          <p:cNvPr id="3" name="Content Placeholder 2"/>
          <p:cNvSpPr>
            <a:spLocks noGrp="1"/>
          </p:cNvSpPr>
          <p:nvPr>
            <p:ph idx="1"/>
          </p:nvPr>
        </p:nvSpPr>
        <p:spPr>
          <a:xfrm>
            <a:off x="875201" y="1475402"/>
            <a:ext cx="10073536" cy="4997587"/>
          </a:xfrm>
        </p:spPr>
        <p:txBody>
          <a:bodyPr/>
          <a:lstStyle/>
          <a:p>
            <a:pPr marL="514350" indent="-514350">
              <a:buFont typeface="+mj-lt"/>
              <a:buAutoNum type="arabicPeriod"/>
            </a:pPr>
            <a:r>
              <a:rPr lang="en-AU" sz="3200" dirty="0"/>
              <a:t>a</a:t>
            </a:r>
            <a:r>
              <a:rPr lang="en-AU" sz="3200" dirty="0" smtClean="0"/>
              <a:t>dventurous </a:t>
            </a:r>
          </a:p>
          <a:p>
            <a:pPr marL="514350" indent="-514350">
              <a:buFont typeface="+mj-lt"/>
              <a:buAutoNum type="arabicPeriod"/>
            </a:pPr>
            <a:r>
              <a:rPr lang="en-AU" sz="3200" dirty="0" smtClean="0"/>
              <a:t>disastrous </a:t>
            </a:r>
          </a:p>
          <a:p>
            <a:pPr marL="514350" indent="-514350">
              <a:buFont typeface="+mj-lt"/>
              <a:buAutoNum type="arabicPeriod"/>
            </a:pPr>
            <a:r>
              <a:rPr lang="en-AU" sz="3200" dirty="0" smtClean="0"/>
              <a:t>enormous</a:t>
            </a:r>
          </a:p>
          <a:p>
            <a:pPr marL="514350" indent="-514350">
              <a:buFont typeface="+mj-lt"/>
              <a:buAutoNum type="arabicPeriod"/>
            </a:pPr>
            <a:r>
              <a:rPr lang="en-AU" sz="3200" dirty="0" smtClean="0"/>
              <a:t>famous</a:t>
            </a:r>
          </a:p>
          <a:p>
            <a:pPr marL="514350" indent="-514350">
              <a:buFont typeface="+mj-lt"/>
              <a:buAutoNum type="arabicPeriod"/>
            </a:pPr>
            <a:r>
              <a:rPr lang="en-AU" sz="3200" dirty="0" smtClean="0"/>
              <a:t>jealous</a:t>
            </a:r>
          </a:p>
          <a:p>
            <a:pPr marL="514350" indent="-514350">
              <a:buFont typeface="+mj-lt"/>
              <a:buAutoNum type="arabicPeriod"/>
            </a:pPr>
            <a:r>
              <a:rPr lang="en-AU" sz="3200" dirty="0" smtClean="0"/>
              <a:t>mischievous</a:t>
            </a:r>
          </a:p>
          <a:p>
            <a:pPr marL="514350" indent="-514350">
              <a:buFont typeface="+mj-lt"/>
              <a:buAutoNum type="arabicPeriod"/>
            </a:pPr>
            <a:r>
              <a:rPr lang="en-AU" sz="3200" dirty="0" smtClean="0"/>
              <a:t>nervous</a:t>
            </a:r>
          </a:p>
          <a:p>
            <a:pPr marL="514350" indent="-514350">
              <a:buFont typeface="+mj-lt"/>
              <a:buAutoNum type="arabicPeriod"/>
            </a:pPr>
            <a:r>
              <a:rPr lang="en-AU" sz="3200" dirty="0"/>
              <a:t>r</a:t>
            </a:r>
            <a:r>
              <a:rPr lang="en-AU" sz="3200" dirty="0" smtClean="0"/>
              <a:t>idiculous</a:t>
            </a:r>
          </a:p>
          <a:p>
            <a:endParaRPr lang="en-AU" dirty="0" smtClean="0"/>
          </a:p>
        </p:txBody>
      </p:sp>
      <p:pic>
        <p:nvPicPr>
          <p:cNvPr id="3073" name="Picture 1" descr="Log in for 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Log in for 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Log in for 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og in for 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Log in for 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og in for 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Log in for 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og in for 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Log in for 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Log in for 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Log in for 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Log in for 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Log in for 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Log in for 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Log in for 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Log in for 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Log in for 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Log in for 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Log in for 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Log in for s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2875" cy="11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954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Spelling Rule - </a:t>
            </a:r>
            <a:r>
              <a:rPr lang="en-AU" b="1" dirty="0" err="1" smtClean="0"/>
              <a:t>ous</a:t>
            </a:r>
            <a:r>
              <a:rPr lang="en-AU" b="1" dirty="0" smtClean="0"/>
              <a:t> </a:t>
            </a:r>
            <a:endParaRPr lang="en-AU" b="1" dirty="0"/>
          </a:p>
        </p:txBody>
      </p:sp>
      <p:pic>
        <p:nvPicPr>
          <p:cNvPr id="5" name="Picture 4"/>
          <p:cNvPicPr>
            <a:picLocks noChangeAspect="1"/>
          </p:cNvPicPr>
          <p:nvPr/>
        </p:nvPicPr>
        <p:blipFill>
          <a:blip r:embed="rId2"/>
          <a:stretch>
            <a:fillRect/>
          </a:stretch>
        </p:blipFill>
        <p:spPr>
          <a:xfrm>
            <a:off x="311817" y="1853248"/>
            <a:ext cx="11339533" cy="3696953"/>
          </a:xfrm>
          <a:prstGeom prst="rect">
            <a:avLst/>
          </a:prstGeom>
        </p:spPr>
      </p:pic>
    </p:spTree>
    <p:extLst>
      <p:ext uri="{BB962C8B-B14F-4D97-AF65-F5344CB8AC3E}">
        <p14:creationId xmlns:p14="http://schemas.microsoft.com/office/powerpoint/2010/main" val="522699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3763"/>
          <a:stretch/>
        </p:blipFill>
        <p:spPr>
          <a:xfrm>
            <a:off x="722394" y="2671010"/>
            <a:ext cx="10457413" cy="1347537"/>
          </a:xfrm>
          <a:prstGeom prst="rect">
            <a:avLst/>
          </a:prstGeom>
        </p:spPr>
      </p:pic>
    </p:spTree>
    <p:extLst>
      <p:ext uri="{BB962C8B-B14F-4D97-AF65-F5344CB8AC3E}">
        <p14:creationId xmlns:p14="http://schemas.microsoft.com/office/powerpoint/2010/main" val="4253326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7040" y="2024563"/>
            <a:ext cx="10657902" cy="3173079"/>
          </a:xfrm>
          <a:prstGeom prst="rect">
            <a:avLst/>
          </a:prstGeom>
        </p:spPr>
      </p:pic>
    </p:spTree>
    <p:extLst>
      <p:ext uri="{BB962C8B-B14F-4D97-AF65-F5344CB8AC3E}">
        <p14:creationId xmlns:p14="http://schemas.microsoft.com/office/powerpoint/2010/main" val="318881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Check for Understanding: Noun or Adjective?</a:t>
            </a:r>
            <a:endParaRPr lang="en-AU" dirty="0"/>
          </a:p>
        </p:txBody>
      </p:sp>
      <p:sp>
        <p:nvSpPr>
          <p:cNvPr id="3" name="Content Placeholder 2"/>
          <p:cNvSpPr>
            <a:spLocks noGrp="1"/>
          </p:cNvSpPr>
          <p:nvPr>
            <p:ph idx="1"/>
          </p:nvPr>
        </p:nvSpPr>
        <p:spPr/>
        <p:txBody>
          <a:bodyPr/>
          <a:lstStyle/>
          <a:p>
            <a:r>
              <a:rPr lang="en-AU" sz="4400" dirty="0"/>
              <a:t>m</a:t>
            </a:r>
            <a:r>
              <a:rPr lang="en-AU" sz="4400" dirty="0" smtClean="0"/>
              <a:t>onstrous							</a:t>
            </a:r>
            <a:r>
              <a:rPr lang="en-AU" sz="4400" dirty="0"/>
              <a:t>virus</a:t>
            </a:r>
            <a:endParaRPr lang="en-AU" sz="4400" dirty="0" smtClean="0"/>
          </a:p>
          <a:p>
            <a:pPr lvl="7"/>
            <a:r>
              <a:rPr lang="en-AU" sz="4400" dirty="0" smtClean="0"/>
              <a:t>Fungus</a:t>
            </a:r>
          </a:p>
          <a:p>
            <a:r>
              <a:rPr lang="en-AU" sz="4400" dirty="0"/>
              <a:t>a</a:t>
            </a:r>
            <a:r>
              <a:rPr lang="en-AU" sz="4400" dirty="0" smtClean="0"/>
              <a:t>sparagus</a:t>
            </a:r>
          </a:p>
          <a:p>
            <a:pPr lvl="8"/>
            <a:r>
              <a:rPr lang="en-AU" sz="4400" dirty="0"/>
              <a:t>ludicrous</a:t>
            </a:r>
            <a:endParaRPr lang="en-AU" sz="4400" dirty="0" smtClean="0"/>
          </a:p>
        </p:txBody>
      </p:sp>
    </p:spTree>
    <p:extLst>
      <p:ext uri="{BB962C8B-B14F-4D97-AF65-F5344CB8AC3E}">
        <p14:creationId xmlns:p14="http://schemas.microsoft.com/office/powerpoint/2010/main" val="3184182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4163"/>
            <a:ext cx="9404350" cy="1400175"/>
          </a:xfrm>
        </p:spPr>
        <p:txBody>
          <a:bodyPr/>
          <a:lstStyle/>
          <a:p>
            <a:r>
              <a:rPr lang="en-AU" b="1" dirty="0" smtClean="0"/>
              <a:t>Question One </a:t>
            </a:r>
            <a:r>
              <a:rPr lang="en-AU" b="1" dirty="0" smtClean="0">
                <a:solidFill>
                  <a:srgbClr val="FF6600"/>
                </a:solidFill>
              </a:rPr>
              <a:t>(I do, We do, You do) </a:t>
            </a:r>
            <a:endParaRPr lang="en-AU" b="1" dirty="0">
              <a:solidFill>
                <a:srgbClr val="FF6600"/>
              </a:solidFill>
            </a:endParaRPr>
          </a:p>
        </p:txBody>
      </p:sp>
      <p:sp>
        <p:nvSpPr>
          <p:cNvPr id="3" name="Content Placeholder 2"/>
          <p:cNvSpPr>
            <a:spLocks noGrp="1"/>
          </p:cNvSpPr>
          <p:nvPr>
            <p:ph idx="4294967295"/>
          </p:nvPr>
        </p:nvSpPr>
        <p:spPr>
          <a:xfrm>
            <a:off x="770021" y="1491499"/>
            <a:ext cx="10518775" cy="4684712"/>
          </a:xfrm>
        </p:spPr>
        <p:txBody>
          <a:bodyPr>
            <a:normAutofit/>
          </a:bodyPr>
          <a:lstStyle/>
          <a:p>
            <a:pPr>
              <a:lnSpc>
                <a:spcPct val="150000"/>
              </a:lnSpc>
            </a:pPr>
            <a:r>
              <a:rPr lang="en-AU" sz="3200" dirty="0" smtClean="0"/>
              <a:t>Herr Roller was the one person Bruno knew to be mad. </a:t>
            </a:r>
            <a:r>
              <a:rPr lang="en-AU" sz="3200" b="1" u="sng" dirty="0" smtClean="0"/>
              <a:t>Decide</a:t>
            </a:r>
            <a:r>
              <a:rPr lang="en-AU" sz="3200" u="sng" dirty="0" smtClean="0"/>
              <a:t> </a:t>
            </a:r>
            <a:r>
              <a:rPr lang="en-AU" sz="3200" dirty="0" smtClean="0"/>
              <a:t>whether each of the following statements is True (T) or False (F) by reading pages 69 &amp; 70. </a:t>
            </a:r>
            <a:endParaRPr lang="en-AU" sz="3200" dirty="0"/>
          </a:p>
        </p:txBody>
      </p:sp>
    </p:spTree>
    <p:extLst>
      <p:ext uri="{BB962C8B-B14F-4D97-AF65-F5344CB8AC3E}">
        <p14:creationId xmlns:p14="http://schemas.microsoft.com/office/powerpoint/2010/main" val="739556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291</TotalTime>
  <Words>624</Words>
  <Application>Microsoft Office PowerPoint</Application>
  <PresentationFormat>Widescreen</PresentationFormat>
  <Paragraphs>85</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Century Gothic</vt:lpstr>
      <vt:lpstr>Wingdings 3</vt:lpstr>
      <vt:lpstr>Ion</vt:lpstr>
      <vt:lpstr>The Boy in the Striped Pyjamas </vt:lpstr>
      <vt:lpstr>Learning Outcomes </vt:lpstr>
      <vt:lpstr>Character Wall: 13 Word Challenge </vt:lpstr>
      <vt:lpstr>Spelling Pre-Test</vt:lpstr>
      <vt:lpstr>Spelling Rule - ous </vt:lpstr>
      <vt:lpstr>PowerPoint Presentation</vt:lpstr>
      <vt:lpstr>PowerPoint Presentation</vt:lpstr>
      <vt:lpstr>Check for Understanding: Noun or Adjective?</vt:lpstr>
      <vt:lpstr>Question One (I do, We do, You do) </vt:lpstr>
      <vt:lpstr>Steps for Reading SQ3R</vt:lpstr>
      <vt:lpstr>PowerPoint Presentation</vt:lpstr>
      <vt:lpstr>Chapter 7, Question 1.</vt:lpstr>
      <vt:lpstr>Chapter 7, Question 2</vt:lpstr>
      <vt:lpstr>Step One: Scan the text   </vt:lpstr>
      <vt:lpstr>PowerPoint Presentation</vt:lpstr>
      <vt:lpstr>Step Three: Recite the Answer</vt:lpstr>
      <vt:lpstr>Chapter Seven Answers </vt:lpstr>
      <vt:lpstr>PowerPoint Presentation</vt:lpstr>
      <vt:lpstr>PowerPoint Presentation</vt:lpstr>
      <vt:lpstr>Chapter Seven Answers  </vt:lpstr>
      <vt:lpstr>Chapter Seven Answers </vt:lpstr>
      <vt:lpstr>Punctuation: Full Stops  (.)</vt:lpstr>
      <vt:lpstr>Punctuation: Capital Letters </vt:lpstr>
      <vt:lpstr>Capital Letters: Proper nouns</vt:lpstr>
    </vt:vector>
  </TitlesOfParts>
  <Company>Queensland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Boy in the Striped Pyjamas</dc:title>
  <dc:creator>BEATHE, Mariah</dc:creator>
  <cp:lastModifiedBy>BEATHE, Mariah</cp:lastModifiedBy>
  <cp:revision>24</cp:revision>
  <dcterms:created xsi:type="dcterms:W3CDTF">2015-07-27T22:20:57Z</dcterms:created>
  <dcterms:modified xsi:type="dcterms:W3CDTF">2015-09-21T01:40:04Z</dcterms:modified>
</cp:coreProperties>
</file>